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744" r:id="rId6"/>
    <p:sldMasterId id="2147483840" r:id="rId7"/>
    <p:sldMasterId id="2147483936" r:id="rId8"/>
    <p:sldMasterId id="214748403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Lst>
  <p:sldSz cy="5143500" cx="9144000"/>
  <p:notesSz cx="6858000" cy="9144000"/>
  <p:embeddedFontLst>
    <p:embeddedFont>
      <p:font typeface="Roboto Thin"/>
      <p:regular r:id="rId49"/>
      <p:bold r:id="rId50"/>
      <p:italic r:id="rId51"/>
      <p:boldItalic r:id="rId52"/>
    </p:embeddedFont>
    <p:embeddedFont>
      <p:font typeface="Roboto Medium"/>
      <p:regular r:id="rId53"/>
      <p:bold r:id="rId54"/>
      <p:italic r:id="rId55"/>
      <p:boldItalic r:id="rId56"/>
    </p:embeddedFont>
    <p:embeddedFont>
      <p:font typeface="Roboto"/>
      <p:regular r:id="rId57"/>
      <p:bold r:id="rId58"/>
      <p:italic r:id="rId59"/>
      <p:boldItalic r:id="rId60"/>
    </p:embeddedFont>
    <p:embeddedFont>
      <p:font typeface="Saira ExtraBold"/>
      <p:bold r:id="rId61"/>
      <p:boldItalic r:id="rId62"/>
    </p:embeddedFont>
    <p:embeddedFont>
      <p:font typeface="Saira Black"/>
      <p:bold r:id="rId63"/>
      <p:boldItalic r:id="rId64"/>
    </p:embeddedFont>
    <p:embeddedFont>
      <p:font typeface="Saira"/>
      <p:regular r:id="rId65"/>
      <p:bold r:id="rId66"/>
      <p:italic r:id="rId67"/>
      <p:boldItalic r:id="rId68"/>
    </p:embeddedFont>
    <p:embeddedFont>
      <p:font typeface="Saira SemiBold"/>
      <p:regular r:id="rId69"/>
      <p:bold r:id="rId70"/>
      <p:italic r:id="rId71"/>
      <p:boldItalic r:id="rId72"/>
    </p:embeddedFont>
    <p:embeddedFont>
      <p:font typeface="Saira Medium"/>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14">
          <p15:clr>
            <a:srgbClr val="A4A3A4"/>
          </p15:clr>
        </p15:guide>
        <p15:guide id="2" pos="2880">
          <p15:clr>
            <a:srgbClr val="A4A3A4"/>
          </p15:clr>
        </p15:guide>
        <p15:guide id="3" pos="340">
          <p15:clr>
            <a:srgbClr val="9AA0A6"/>
          </p15:clr>
        </p15:guide>
        <p15:guide id="4" pos="5556">
          <p15:clr>
            <a:srgbClr val="9AA0A6"/>
          </p15:clr>
        </p15:guide>
      </p15:sldGuideLst>
    </p:ext>
    <p:ext uri="http://customooxmlschemas.google.com/">
      <go:slidesCustomData xmlns:go="http://customooxmlschemas.google.com/" r:id="rId77" roundtripDataSignature="AMtx7mgEJppTcklKN5cUK49pAiP0/93p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14755F-2FB7-44DE-A642-C7746AB340F3}">
  <a:tblStyle styleId="{FE14755F-2FB7-44DE-A642-C7746AB340F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14" orient="horz"/>
        <p:guide pos="2880"/>
        <p:guide pos="340"/>
        <p:guide pos="55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SairaMedium-regular.fntdata"/><Relationship Id="rId72" Type="http://schemas.openxmlformats.org/officeDocument/2006/relationships/font" Target="fonts/SairaSemiBold-boldItalic.fntdata"/><Relationship Id="rId31" Type="http://schemas.openxmlformats.org/officeDocument/2006/relationships/slide" Target="slides/slide21.xml"/><Relationship Id="rId75" Type="http://schemas.openxmlformats.org/officeDocument/2006/relationships/font" Target="fonts/SairaMedium-italic.fntdata"/><Relationship Id="rId30" Type="http://schemas.openxmlformats.org/officeDocument/2006/relationships/slide" Target="slides/slide20.xml"/><Relationship Id="rId74" Type="http://schemas.openxmlformats.org/officeDocument/2006/relationships/font" Target="fonts/SairaMedium-bold.fntdata"/><Relationship Id="rId33" Type="http://schemas.openxmlformats.org/officeDocument/2006/relationships/slide" Target="slides/slide23.xml"/><Relationship Id="rId77" Type="http://customschemas.google.com/relationships/presentationmetadata" Target="metadata"/><Relationship Id="rId32" Type="http://schemas.openxmlformats.org/officeDocument/2006/relationships/slide" Target="slides/slide22.xml"/><Relationship Id="rId76" Type="http://schemas.openxmlformats.org/officeDocument/2006/relationships/font" Target="fonts/SairaMedium-boldItalic.fntdata"/><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SairaSemiBold-italic.fntdata"/><Relationship Id="rId70" Type="http://schemas.openxmlformats.org/officeDocument/2006/relationships/font" Target="fonts/SairaSemiBold-bold.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SairaExtraBold-boldItalic.fntdata"/><Relationship Id="rId61" Type="http://schemas.openxmlformats.org/officeDocument/2006/relationships/font" Target="fonts/SairaExtraBold-bold.fntdata"/><Relationship Id="rId20" Type="http://schemas.openxmlformats.org/officeDocument/2006/relationships/slide" Target="slides/slide10.xml"/><Relationship Id="rId64" Type="http://schemas.openxmlformats.org/officeDocument/2006/relationships/font" Target="fonts/SairaBlack-boldItalic.fntdata"/><Relationship Id="rId63" Type="http://schemas.openxmlformats.org/officeDocument/2006/relationships/font" Target="fonts/SairaBlack-bold.fntdata"/><Relationship Id="rId22" Type="http://schemas.openxmlformats.org/officeDocument/2006/relationships/slide" Target="slides/slide12.xml"/><Relationship Id="rId66" Type="http://schemas.openxmlformats.org/officeDocument/2006/relationships/font" Target="fonts/Saira-bold.fntdata"/><Relationship Id="rId21" Type="http://schemas.openxmlformats.org/officeDocument/2006/relationships/slide" Target="slides/slide11.xml"/><Relationship Id="rId65" Type="http://schemas.openxmlformats.org/officeDocument/2006/relationships/font" Target="fonts/Saira-regular.fntdata"/><Relationship Id="rId24" Type="http://schemas.openxmlformats.org/officeDocument/2006/relationships/slide" Target="slides/slide14.xml"/><Relationship Id="rId68" Type="http://schemas.openxmlformats.org/officeDocument/2006/relationships/font" Target="fonts/Saira-boldItalic.fntdata"/><Relationship Id="rId23" Type="http://schemas.openxmlformats.org/officeDocument/2006/relationships/slide" Target="slides/slide13.xml"/><Relationship Id="rId67" Type="http://schemas.openxmlformats.org/officeDocument/2006/relationships/font" Target="fonts/Saira-italic.fntdata"/><Relationship Id="rId60" Type="http://schemas.openxmlformats.org/officeDocument/2006/relationships/font" Target="fonts/Roboto-bold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SairaSemiBold-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Medium-regular.fntdata"/><Relationship Id="rId52" Type="http://schemas.openxmlformats.org/officeDocument/2006/relationships/font" Target="fonts/RobotoThin-boldItalic.fntdata"/><Relationship Id="rId11" Type="http://schemas.openxmlformats.org/officeDocument/2006/relationships/slide" Target="slides/slide1.xml"/><Relationship Id="rId55" Type="http://schemas.openxmlformats.org/officeDocument/2006/relationships/font" Target="fonts/RobotoMedium-italic.fntdata"/><Relationship Id="rId10" Type="http://schemas.openxmlformats.org/officeDocument/2006/relationships/notesMaster" Target="notesMasters/notesMaster1.xml"/><Relationship Id="rId54" Type="http://schemas.openxmlformats.org/officeDocument/2006/relationships/font" Target="fonts/RobotoMedium-bold.fntdata"/><Relationship Id="rId13" Type="http://schemas.openxmlformats.org/officeDocument/2006/relationships/slide" Target="slides/slide3.xml"/><Relationship Id="rId57" Type="http://schemas.openxmlformats.org/officeDocument/2006/relationships/font" Target="fonts/Roboto-regular.fntdata"/><Relationship Id="rId12" Type="http://schemas.openxmlformats.org/officeDocument/2006/relationships/slide" Target="slides/slide2.xml"/><Relationship Id="rId56" Type="http://schemas.openxmlformats.org/officeDocument/2006/relationships/font" Target="fonts/RobotoMedium-boldItalic.fntdata"/><Relationship Id="rId15" Type="http://schemas.openxmlformats.org/officeDocument/2006/relationships/slide" Target="slides/slide5.xml"/><Relationship Id="rId59" Type="http://schemas.openxmlformats.org/officeDocument/2006/relationships/font" Target="fonts/Roboto-italic.fntdata"/><Relationship Id="rId14" Type="http://schemas.openxmlformats.org/officeDocument/2006/relationships/slide" Target="slides/slide4.xml"/><Relationship Id="rId58" Type="http://schemas.openxmlformats.org/officeDocument/2006/relationships/font" Target="fonts/Roboto-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thcenter.oxford.emory.edu/site/math117/shapeCenterAndSpread/"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thcenter.oxford.emory.edu/site/math117/shapeCenterAndSpread/"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thcenter.oxford.emory.edu/site/math117/shapeCenterAndSprea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2" name="Google Shape;28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150c7fea5c1_0_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7" name="Google Shape;2897;g150c7fea5c1_0_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150bdce4cc7_0_17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5" name="Google Shape;2905;g150bdce4cc7_0_1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150c7fea5c1_0_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3" name="Google Shape;2913;g150c7fea5c1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9" name="Shape 3029"/>
        <p:cNvGrpSpPr/>
        <p:nvPr/>
      </p:nvGrpSpPr>
      <p:grpSpPr>
        <a:xfrm>
          <a:off x="0" y="0"/>
          <a:ext cx="0" cy="0"/>
          <a:chOff x="0" y="0"/>
          <a:chExt cx="0" cy="0"/>
        </a:xfrm>
      </p:grpSpPr>
      <p:sp>
        <p:nvSpPr>
          <p:cNvPr id="3030" name="Google Shape;3030;g150c7fea5c1_0_1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1" name="Google Shape;3031;g150c7fea5c1_0_1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g150c7fea5c1_0_1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0" name="Google Shape;3040;g150c7fea5c1_0_1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g150c7fea5c1_0_1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8" name="Google Shape;3048;g150c7fea5c1_0_1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g150c7fea5c1_0_1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5" name="Google Shape;3055;g150c7fea5c1_0_1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g150c7fea5c1_0_15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3" name="Google Shape;3063;g150c7fea5c1_0_1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g150c7fea5c1_0_1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2" name="Google Shape;3072;g150c7fea5c1_0_1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g150c7fea5c1_0_1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1" name="Google Shape;3081;g150c7fea5c1_0_1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15616b7465d_0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6" name="Google Shape;2836;g15616b7465d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Image: https://oi-files-cng-prod.s3.amazonaws.com/asia.oxfam.org/s3fs-public/styles/full-width-670x335-2_1/public/OGB_120684_Ruth,%20Davos%202020,%20Inequality.jpg?itok=Dm-D9WIN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g150c7fea5c1_0_1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9" name="Google Shape;3089;g150c7fea5c1_0_1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150c7fea5c1_0_1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8" name="Google Shape;3098;g150c7fea5c1_0_1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150c7fea5c1_0_16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6" name="Google Shape;3106;g150c7fea5c1_0_1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150c7fea5c1_0_26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3" name="Google Shape;3123;g150c7fea5c1_0_2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150c7fea5c1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0" name="Google Shape;3130;g150c7fea5c1_0_1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g150c7fea5c1_0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5" name="Google Shape;3135;g150c7fea5c1_0_26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g150c7fea5c1_0_2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0" name="Google Shape;3140;g150c7fea5c1_0_2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g150c7fea5c1_0_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5" name="Google Shape;3145;g150c7fea5c1_0_27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g150c7fea5c1_0_2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0" name="Google Shape;3150;g150c7fea5c1_0_2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150c7fea5c1_0_2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5" name="Google Shape;3155;g150c7fea5c1_0_2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1561a56ad27_0_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4" name="Google Shape;2844;g1561a56ad27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150c7fea5c1_0_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0" name="Google Shape;3160;g150c7fea5c1_0_27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g150c7fea5c1_0_2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5" name="Google Shape;3165;g150c7fea5c1_0_2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g150c7fea5c1_0_2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0" name="Google Shape;3170;g150c7fea5c1_0_2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150c7fea5c1_0_27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5" name="Google Shape;3175;g150c7fea5c1_0_27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15569a1e679_0_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3" name="Google Shape;3293;g15569a1e679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7" name="Shape 3297"/>
        <p:cNvGrpSpPr/>
        <p:nvPr/>
      </p:nvGrpSpPr>
      <p:grpSpPr>
        <a:xfrm>
          <a:off x="0" y="0"/>
          <a:ext cx="0" cy="0"/>
          <a:chOff x="0" y="0"/>
          <a:chExt cx="0" cy="0"/>
        </a:xfrm>
      </p:grpSpPr>
      <p:sp>
        <p:nvSpPr>
          <p:cNvPr id="3298" name="Google Shape;3298;g150c7fea5c1_0_2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9" name="Google Shape;3299;g150c7fea5c1_0_2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g150c7fea5c1_0_27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4" name="Google Shape;3304;g150c7fea5c1_0_27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solidFill>
                  <a:srgbClr val="4A86E8"/>
                </a:solidFill>
                <a:hlinkClick r:id="rId2">
                  <a:extLst>
                    <a:ext uri="{A12FA001-AC4F-418D-AE19-62706E023703}">
                      <ahyp:hlinkClr val="tx"/>
                    </a:ext>
                  </a:extLst>
                </a:hlinkClick>
              </a:rPr>
              <a:t>http://mathcenter.oxford.emory.edu/site/math117/shapeCenterAndSpread/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150c7fea5c1_0_28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1" name="Google Shape;3311;g150c7fea5c1_0_2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solidFill>
                  <a:srgbClr val="4A86E8"/>
                </a:solidFill>
                <a:hlinkClick r:id="rId2">
                  <a:extLst>
                    <a:ext uri="{A12FA001-AC4F-418D-AE19-62706E023703}">
                      <ahyp:hlinkClr val="tx"/>
                    </a:ext>
                  </a:extLst>
                </a:hlinkClick>
              </a:rPr>
              <a:t>http://mathcenter.oxford.emory.edu/site/math117/shapeCenterAndSpread/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6" name="Google Shape;331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1" name="Google Shape;28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14a456f009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4" name="Google Shape;2864;g14a456f0097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150c7fea5c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9" name="Google Shape;2869;g150c7fea5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solidFill>
                  <a:srgbClr val="4A86E8"/>
                </a:solidFill>
                <a:hlinkClick r:id="rId2">
                  <a:extLst>
                    <a:ext uri="{A12FA001-AC4F-418D-AE19-62706E023703}">
                      <ahyp:hlinkClr val="tx"/>
                    </a:ext>
                  </a:extLst>
                </a:hlinkClick>
              </a:rPr>
              <a:t>http://mathcenter.oxford.emory.edu/site/math117/shapeCenterAndSpread/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15081d14e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6" name="Google Shape;2876;g15081d14e0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150bdce4cc7_0_1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1" name="Google Shape;2881;g150bdce4cc7_0_1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g150c7fea5c1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1" name="Google Shape;2891;g150c7fea5c1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7.png"/><Relationship Id="rId4" Type="http://schemas.openxmlformats.org/officeDocument/2006/relationships/image" Target="../media/image26.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7.png"/><Relationship Id="rId4" Type="http://schemas.openxmlformats.org/officeDocument/2006/relationships/image" Target="../media/image26.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7.png"/><Relationship Id="rId4" Type="http://schemas.openxmlformats.org/officeDocument/2006/relationships/image" Target="../media/image26.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g"/><Relationship Id="rId3" Type="http://schemas.openxmlformats.org/officeDocument/2006/relationships/image" Target="../media/image13.jp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g"/><Relationship Id="rId3" Type="http://schemas.openxmlformats.org/officeDocument/2006/relationships/image" Target="../media/image15.jp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8.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27.png"/><Relationship Id="rId4" Type="http://schemas.openxmlformats.org/officeDocument/2006/relationships/image" Target="../media/image26.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7.png"/><Relationship Id="rId4" Type="http://schemas.openxmlformats.org/officeDocument/2006/relationships/image" Target="../media/image2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5"/>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1" name="Google Shape;11;p35"/>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2" name="Google Shape;12;p35"/>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3" name="Google Shape;13;p35"/>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4" name="Google Shape;14;p35"/>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5" name="Google Shape;15;p35"/>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6" name="Google Shape;16;p35"/>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7" name="Google Shape;17;p35"/>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8" name="Google Shape;18;p35"/>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9" name="Google Shape;19;p35"/>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0" name="Google Shape;20;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 name="Google Shape;21;p35"/>
          <p:cNvPicPr preferRelativeResize="0"/>
          <p:nvPr/>
        </p:nvPicPr>
        <p:blipFill rotWithShape="1">
          <a:blip r:embed="rId6">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62" name="Shape 62"/>
        <p:cNvGrpSpPr/>
        <p:nvPr/>
      </p:nvGrpSpPr>
      <p:grpSpPr>
        <a:xfrm>
          <a:off x="0" y="0"/>
          <a:ext cx="0" cy="0"/>
          <a:chOff x="0" y="0"/>
          <a:chExt cx="0" cy="0"/>
        </a:xfrm>
      </p:grpSpPr>
      <p:sp>
        <p:nvSpPr>
          <p:cNvPr id="63" name="Google Shape;63;p46"/>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64" name="Google Shape;64;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5" name="Google Shape;65;p46"/>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602" name="Shape 602"/>
        <p:cNvGrpSpPr/>
        <p:nvPr/>
      </p:nvGrpSpPr>
      <p:grpSpPr>
        <a:xfrm>
          <a:off x="0" y="0"/>
          <a:ext cx="0" cy="0"/>
          <a:chOff x="0" y="0"/>
          <a:chExt cx="0" cy="0"/>
        </a:xfrm>
      </p:grpSpPr>
      <p:sp>
        <p:nvSpPr>
          <p:cNvPr id="603" name="Google Shape;603;g15616b7465d_0_6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04" name="Google Shape;604;g15616b7465d_0_61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605" name="Shape 605"/>
        <p:cNvGrpSpPr/>
        <p:nvPr/>
      </p:nvGrpSpPr>
      <p:grpSpPr>
        <a:xfrm>
          <a:off x="0" y="0"/>
          <a:ext cx="0" cy="0"/>
          <a:chOff x="0" y="0"/>
          <a:chExt cx="0" cy="0"/>
        </a:xfrm>
      </p:grpSpPr>
      <p:sp>
        <p:nvSpPr>
          <p:cNvPr id="606" name="Google Shape;606;g15616b7465d_0_6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07" name="Google Shape;607;g15616b7465d_0_61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608" name="Shape 608"/>
        <p:cNvGrpSpPr/>
        <p:nvPr/>
      </p:nvGrpSpPr>
      <p:grpSpPr>
        <a:xfrm>
          <a:off x="0" y="0"/>
          <a:ext cx="0" cy="0"/>
          <a:chOff x="0" y="0"/>
          <a:chExt cx="0" cy="0"/>
        </a:xfrm>
      </p:grpSpPr>
      <p:sp>
        <p:nvSpPr>
          <p:cNvPr id="609" name="Google Shape;609;g15616b7465d_0_6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610" name="Shape 610"/>
        <p:cNvGrpSpPr/>
        <p:nvPr/>
      </p:nvGrpSpPr>
      <p:grpSpPr>
        <a:xfrm>
          <a:off x="0" y="0"/>
          <a:ext cx="0" cy="0"/>
          <a:chOff x="0" y="0"/>
          <a:chExt cx="0" cy="0"/>
        </a:xfrm>
      </p:grpSpPr>
      <p:grpSp>
        <p:nvGrpSpPr>
          <p:cNvPr id="611" name="Google Shape;611;g15616b7465d_0_619"/>
          <p:cNvGrpSpPr/>
          <p:nvPr/>
        </p:nvGrpSpPr>
        <p:grpSpPr>
          <a:xfrm>
            <a:off x="5478013" y="1350232"/>
            <a:ext cx="2484978" cy="2464336"/>
            <a:chOff x="5478013" y="1350232"/>
            <a:chExt cx="2484978" cy="2464336"/>
          </a:xfrm>
        </p:grpSpPr>
        <p:sp>
          <p:nvSpPr>
            <p:cNvPr id="612" name="Google Shape;612;g15616b7465d_0_61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613" name="Google Shape;613;g15616b7465d_0_61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614" name="Google Shape;614;g15616b7465d_0_61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615" name="Google Shape;615;g15616b7465d_0_61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616" name="Google Shape;616;g15616b7465d_0_6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617" name="Shape 617"/>
        <p:cNvGrpSpPr/>
        <p:nvPr/>
      </p:nvGrpSpPr>
      <p:grpSpPr>
        <a:xfrm>
          <a:off x="0" y="0"/>
          <a:ext cx="0" cy="0"/>
          <a:chOff x="0" y="0"/>
          <a:chExt cx="0" cy="0"/>
        </a:xfrm>
      </p:grpSpPr>
      <p:sp>
        <p:nvSpPr>
          <p:cNvPr id="618" name="Google Shape;618;g15616b7465d_0_626"/>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619" name="Google Shape;619;g15616b7465d_0_6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20" name="Google Shape;620;g15616b7465d_0_62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621" name="Shape 621"/>
        <p:cNvGrpSpPr/>
        <p:nvPr/>
      </p:nvGrpSpPr>
      <p:grpSpPr>
        <a:xfrm>
          <a:off x="0" y="0"/>
          <a:ext cx="0" cy="0"/>
          <a:chOff x="0" y="0"/>
          <a:chExt cx="0" cy="0"/>
        </a:xfrm>
      </p:grpSpPr>
      <p:cxnSp>
        <p:nvCxnSpPr>
          <p:cNvPr id="622" name="Google Shape;622;g15616b7465d_0_630"/>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623" name="Google Shape;623;g15616b7465d_0_630"/>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624" name="Google Shape;624;g15616b7465d_0_630"/>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625" name="Google Shape;625;g15616b7465d_0_630"/>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626" name="Google Shape;626;g15616b7465d_0_630"/>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627" name="Google Shape;627;g15616b7465d_0_630"/>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628" name="Google Shape;628;g15616b7465d_0_6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29" name="Google Shape;629;g15616b7465d_0_630"/>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630" name="Shape 630"/>
        <p:cNvGrpSpPr/>
        <p:nvPr/>
      </p:nvGrpSpPr>
      <p:grpSpPr>
        <a:xfrm>
          <a:off x="0" y="0"/>
          <a:ext cx="0" cy="0"/>
          <a:chOff x="0" y="0"/>
          <a:chExt cx="0" cy="0"/>
        </a:xfrm>
      </p:grpSpPr>
      <p:sp>
        <p:nvSpPr>
          <p:cNvPr id="631" name="Google Shape;631;g15616b7465d_0_639"/>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632" name="Google Shape;632;g15616b7465d_0_6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33" name="Google Shape;633;g15616b7465d_0_639"/>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634" name="Shape 634"/>
        <p:cNvGrpSpPr/>
        <p:nvPr/>
      </p:nvGrpSpPr>
      <p:grpSpPr>
        <a:xfrm>
          <a:off x="0" y="0"/>
          <a:ext cx="0" cy="0"/>
          <a:chOff x="0" y="0"/>
          <a:chExt cx="0" cy="0"/>
        </a:xfrm>
      </p:grpSpPr>
      <p:sp>
        <p:nvSpPr>
          <p:cNvPr id="635" name="Google Shape;635;g15616b7465d_0_64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36" name="Google Shape;636;g15616b7465d_0_64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637" name="Google Shape;637;g15616b7465d_0_6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638" name="Shape 638"/>
        <p:cNvGrpSpPr/>
        <p:nvPr/>
      </p:nvGrpSpPr>
      <p:grpSpPr>
        <a:xfrm>
          <a:off x="0" y="0"/>
          <a:ext cx="0" cy="0"/>
          <a:chOff x="0" y="0"/>
          <a:chExt cx="0" cy="0"/>
        </a:xfrm>
      </p:grpSpPr>
      <p:sp>
        <p:nvSpPr>
          <p:cNvPr id="639" name="Google Shape;639;g15616b7465d_0_64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40" name="Google Shape;640;g15616b7465d_0_64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41" name="Google Shape;641;g15616b7465d_0_6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g15616b7465d_0_651"/>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44" name="Google Shape;644;g15616b7465d_0_651"/>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45" name="Google Shape;645;g15616b7465d_0_6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5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8" name="Google Shape;68;p5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69" name="Google Shape;69;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646" name="Shape 646"/>
        <p:cNvGrpSpPr/>
        <p:nvPr/>
      </p:nvGrpSpPr>
      <p:grpSpPr>
        <a:xfrm>
          <a:off x="0" y="0"/>
          <a:ext cx="0" cy="0"/>
          <a:chOff x="0" y="0"/>
          <a:chExt cx="0" cy="0"/>
        </a:xfrm>
      </p:grpSpPr>
      <p:sp>
        <p:nvSpPr>
          <p:cNvPr id="647" name="Google Shape;647;g15616b7465d_0_655"/>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15616b7465d_0_655"/>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649" name="Google Shape;649;g15616b7465d_0_655"/>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650" name="Google Shape;650;g15616b7465d_0_655"/>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651" name="Google Shape;651;g15616b7465d_0_655"/>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652" name="Google Shape;652;g15616b7465d_0_655"/>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15616b7465d_0_6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654" name="Shape 654"/>
        <p:cNvGrpSpPr/>
        <p:nvPr/>
      </p:nvGrpSpPr>
      <p:grpSpPr>
        <a:xfrm>
          <a:off x="0" y="0"/>
          <a:ext cx="0" cy="0"/>
          <a:chOff x="0" y="0"/>
          <a:chExt cx="0" cy="0"/>
        </a:xfrm>
      </p:grpSpPr>
      <p:sp>
        <p:nvSpPr>
          <p:cNvPr id="655" name="Google Shape;655;g15616b7465d_0_66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56" name="Google Shape;656;g15616b7465d_0_66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57" name="Google Shape;657;g15616b7465d_0_663"/>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15616b7465d_0_663"/>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g15616b7465d_0_663"/>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660" name="Google Shape;660;g15616b7465d_0_663"/>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661" name="Google Shape;661;g15616b7465d_0_6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662" name="Shape 662"/>
        <p:cNvGrpSpPr/>
        <p:nvPr/>
      </p:nvGrpSpPr>
      <p:grpSpPr>
        <a:xfrm>
          <a:off x="0" y="0"/>
          <a:ext cx="0" cy="0"/>
          <a:chOff x="0" y="0"/>
          <a:chExt cx="0" cy="0"/>
        </a:xfrm>
      </p:grpSpPr>
      <p:sp>
        <p:nvSpPr>
          <p:cNvPr id="663" name="Google Shape;663;g15616b7465d_0_671"/>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4" name="Google Shape;664;g15616b7465d_0_671"/>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65" name="Google Shape;665;g15616b7465d_0_671"/>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6" name="Google Shape;666;g15616b7465d_0_671"/>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667" name="Google Shape;667;g15616b7465d_0_671"/>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668" name="Google Shape;668;g15616b7465d_0_671"/>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15616b7465d_0_6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670" name="Shape 670"/>
        <p:cNvGrpSpPr/>
        <p:nvPr/>
      </p:nvGrpSpPr>
      <p:grpSpPr>
        <a:xfrm>
          <a:off x="0" y="0"/>
          <a:ext cx="0" cy="0"/>
          <a:chOff x="0" y="0"/>
          <a:chExt cx="0" cy="0"/>
        </a:xfrm>
      </p:grpSpPr>
      <p:sp>
        <p:nvSpPr>
          <p:cNvPr id="671" name="Google Shape;671;g15616b7465d_0_679"/>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72" name="Google Shape;672;g15616b7465d_0_679"/>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73" name="Google Shape;673;g15616b7465d_0_679"/>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674" name="Google Shape;674;g15616b7465d_0_679"/>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675" name="Google Shape;675;g15616b7465d_0_679"/>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15616b7465d_0_679"/>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15616b7465d_0_6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78" name="Shape 678"/>
        <p:cNvGrpSpPr/>
        <p:nvPr/>
      </p:nvGrpSpPr>
      <p:grpSpPr>
        <a:xfrm>
          <a:off x="0" y="0"/>
          <a:ext cx="0" cy="0"/>
          <a:chOff x="0" y="0"/>
          <a:chExt cx="0" cy="0"/>
        </a:xfrm>
      </p:grpSpPr>
      <p:sp>
        <p:nvSpPr>
          <p:cNvPr id="679" name="Google Shape;679;g15616b7465d_0_68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80" name="Google Shape;680;g15616b7465d_0_68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81" name="Google Shape;681;g15616b7465d_0_687"/>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682" name="Google Shape;682;g15616b7465d_0_6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683" name="Google Shape;683;g15616b7465d_0_687"/>
          <p:cNvGrpSpPr/>
          <p:nvPr/>
        </p:nvGrpSpPr>
        <p:grpSpPr>
          <a:xfrm>
            <a:off x="0" y="990550"/>
            <a:ext cx="4487700" cy="4158192"/>
            <a:chOff x="0" y="990550"/>
            <a:chExt cx="4487700" cy="4158192"/>
          </a:xfrm>
        </p:grpSpPr>
        <p:cxnSp>
          <p:nvCxnSpPr>
            <p:cNvPr id="684" name="Google Shape;684;g15616b7465d_0_687"/>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685" name="Google Shape;685;g15616b7465d_0_687"/>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686" name="Shape 686"/>
        <p:cNvGrpSpPr/>
        <p:nvPr/>
      </p:nvGrpSpPr>
      <p:grpSpPr>
        <a:xfrm>
          <a:off x="0" y="0"/>
          <a:ext cx="0" cy="0"/>
          <a:chOff x="0" y="0"/>
          <a:chExt cx="0" cy="0"/>
        </a:xfrm>
      </p:grpSpPr>
      <p:sp>
        <p:nvSpPr>
          <p:cNvPr id="687" name="Google Shape;687;g15616b7465d_0_695"/>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88" name="Google Shape;688;g15616b7465d_0_695"/>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89" name="Google Shape;689;g15616b7465d_0_695"/>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690" name="Google Shape;690;g15616b7465d_0_6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691" name="Google Shape;691;g15616b7465d_0_695"/>
          <p:cNvGrpSpPr/>
          <p:nvPr/>
        </p:nvGrpSpPr>
        <p:grpSpPr>
          <a:xfrm>
            <a:off x="0" y="990550"/>
            <a:ext cx="4487700" cy="4158192"/>
            <a:chOff x="0" y="990550"/>
            <a:chExt cx="4487700" cy="4158192"/>
          </a:xfrm>
        </p:grpSpPr>
        <p:cxnSp>
          <p:nvCxnSpPr>
            <p:cNvPr id="692" name="Google Shape;692;g15616b7465d_0_695"/>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693" name="Google Shape;693;g15616b7465d_0_695"/>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694" name="Shape 694"/>
        <p:cNvGrpSpPr/>
        <p:nvPr/>
      </p:nvGrpSpPr>
      <p:grpSpPr>
        <a:xfrm>
          <a:off x="0" y="0"/>
          <a:ext cx="0" cy="0"/>
          <a:chOff x="0" y="0"/>
          <a:chExt cx="0" cy="0"/>
        </a:xfrm>
      </p:grpSpPr>
      <p:sp>
        <p:nvSpPr>
          <p:cNvPr id="695" name="Google Shape;695;g15616b7465d_0_703"/>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15616b7465d_0_70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97" name="Google Shape;697;g15616b7465d_0_70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98" name="Google Shape;698;g15616b7465d_0_703"/>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699" name="Google Shape;699;g15616b7465d_0_7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700" name="Google Shape;700;g15616b7465d_0_703"/>
          <p:cNvGrpSpPr/>
          <p:nvPr/>
        </p:nvGrpSpPr>
        <p:grpSpPr>
          <a:xfrm>
            <a:off x="0" y="990550"/>
            <a:ext cx="4487700" cy="4158192"/>
            <a:chOff x="0" y="990550"/>
            <a:chExt cx="4487700" cy="4158192"/>
          </a:xfrm>
        </p:grpSpPr>
        <p:cxnSp>
          <p:nvCxnSpPr>
            <p:cNvPr id="701" name="Google Shape;701;g15616b7465d_0_703"/>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702" name="Google Shape;702;g15616b7465d_0_703"/>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703" name="Shape 703"/>
        <p:cNvGrpSpPr/>
        <p:nvPr/>
      </p:nvGrpSpPr>
      <p:grpSpPr>
        <a:xfrm>
          <a:off x="0" y="0"/>
          <a:ext cx="0" cy="0"/>
          <a:chOff x="0" y="0"/>
          <a:chExt cx="0" cy="0"/>
        </a:xfrm>
      </p:grpSpPr>
      <p:sp>
        <p:nvSpPr>
          <p:cNvPr id="704" name="Google Shape;704;g15616b7465d_0_71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5" name="Google Shape;705;g15616b7465d_0_71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06" name="Google Shape;706;g15616b7465d_0_712"/>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7" name="Google Shape;707;g15616b7465d_0_712"/>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708" name="Google Shape;708;g15616b7465d_0_7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709" name="Google Shape;709;g15616b7465d_0_712"/>
          <p:cNvGrpSpPr/>
          <p:nvPr/>
        </p:nvGrpSpPr>
        <p:grpSpPr>
          <a:xfrm>
            <a:off x="0" y="990550"/>
            <a:ext cx="4487700" cy="4158192"/>
            <a:chOff x="0" y="990550"/>
            <a:chExt cx="4487700" cy="4158192"/>
          </a:xfrm>
        </p:grpSpPr>
        <p:cxnSp>
          <p:nvCxnSpPr>
            <p:cNvPr id="710" name="Google Shape;710;g15616b7465d_0_712"/>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711" name="Google Shape;711;g15616b7465d_0_712"/>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712" name="Shape 712"/>
        <p:cNvGrpSpPr/>
        <p:nvPr/>
      </p:nvGrpSpPr>
      <p:grpSpPr>
        <a:xfrm>
          <a:off x="0" y="0"/>
          <a:ext cx="0" cy="0"/>
          <a:chOff x="0" y="0"/>
          <a:chExt cx="0" cy="0"/>
        </a:xfrm>
      </p:grpSpPr>
      <p:sp>
        <p:nvSpPr>
          <p:cNvPr id="713" name="Google Shape;713;g15616b7465d_0_721"/>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14" name="Google Shape;714;g15616b7465d_0_721"/>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5" name="Google Shape;715;g15616b7465d_0_721"/>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6" name="Google Shape;716;g15616b7465d_0_721"/>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7" name="Google Shape;717;g15616b7465d_0_721"/>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8" name="Google Shape;718;g15616b7465d_0_7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19" name="Google Shape;719;g15616b7465d_0_721"/>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720" name="Shape 720"/>
        <p:cNvGrpSpPr/>
        <p:nvPr/>
      </p:nvGrpSpPr>
      <p:grpSpPr>
        <a:xfrm>
          <a:off x="0" y="0"/>
          <a:ext cx="0" cy="0"/>
          <a:chOff x="0" y="0"/>
          <a:chExt cx="0" cy="0"/>
        </a:xfrm>
      </p:grpSpPr>
      <p:sp>
        <p:nvSpPr>
          <p:cNvPr id="721" name="Google Shape;721;g15616b7465d_0_729"/>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722" name="Google Shape;722;g15616b7465d_0_729"/>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3" name="Google Shape;723;g15616b7465d_0_729"/>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4" name="Google Shape;724;g15616b7465d_0_729"/>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5" name="Google Shape;725;g15616b7465d_0_729"/>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6" name="Google Shape;726;g15616b7465d_0_7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27" name="Google Shape;727;g15616b7465d_0_729"/>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51"/>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2" name="Google Shape;72;p51"/>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3" name="Google Shape;73;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728" name="Shape 728"/>
        <p:cNvGrpSpPr/>
        <p:nvPr/>
      </p:nvGrpSpPr>
      <p:grpSpPr>
        <a:xfrm>
          <a:off x="0" y="0"/>
          <a:ext cx="0" cy="0"/>
          <a:chOff x="0" y="0"/>
          <a:chExt cx="0" cy="0"/>
        </a:xfrm>
      </p:grpSpPr>
      <p:sp>
        <p:nvSpPr>
          <p:cNvPr id="729" name="Google Shape;729;g15616b7465d_0_737"/>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30" name="Google Shape;730;g15616b7465d_0_737"/>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1" name="Google Shape;731;g15616b7465d_0_737"/>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2" name="Google Shape;732;g15616b7465d_0_737"/>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3" name="Google Shape;733;g15616b7465d_0_737"/>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4" name="Google Shape;734;g15616b7465d_0_7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35" name="Google Shape;735;g15616b7465d_0_737"/>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736" name="Shape 736"/>
        <p:cNvGrpSpPr/>
        <p:nvPr/>
      </p:nvGrpSpPr>
      <p:grpSpPr>
        <a:xfrm>
          <a:off x="0" y="0"/>
          <a:ext cx="0" cy="0"/>
          <a:chOff x="0" y="0"/>
          <a:chExt cx="0" cy="0"/>
        </a:xfrm>
      </p:grpSpPr>
      <p:sp>
        <p:nvSpPr>
          <p:cNvPr id="737" name="Google Shape;737;g15616b7465d_0_745"/>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38" name="Google Shape;738;g15616b7465d_0_745"/>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39" name="Google Shape;739;g15616b7465d_0_745"/>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40" name="Google Shape;740;g15616b7465d_0_745"/>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15616b7465d_0_745"/>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742" name="Google Shape;742;g15616b7465d_0_7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43" name="Google Shape;743;g15616b7465d_0_74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744" name="Shape 744"/>
        <p:cNvGrpSpPr/>
        <p:nvPr/>
      </p:nvGrpSpPr>
      <p:grpSpPr>
        <a:xfrm>
          <a:off x="0" y="0"/>
          <a:ext cx="0" cy="0"/>
          <a:chOff x="0" y="0"/>
          <a:chExt cx="0" cy="0"/>
        </a:xfrm>
      </p:grpSpPr>
      <p:sp>
        <p:nvSpPr>
          <p:cNvPr id="745" name="Google Shape;745;g15616b7465d_0_753"/>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6" name="Google Shape;746;g15616b7465d_0_753"/>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7" name="Google Shape;747;g15616b7465d_0_753"/>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8" name="Google Shape;748;g15616b7465d_0_753"/>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15616b7465d_0_753"/>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750" name="Google Shape;750;g15616b7465d_0_7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51" name="Google Shape;751;g15616b7465d_0_75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752" name="Shape 752"/>
        <p:cNvGrpSpPr/>
        <p:nvPr/>
      </p:nvGrpSpPr>
      <p:grpSpPr>
        <a:xfrm>
          <a:off x="0" y="0"/>
          <a:ext cx="0" cy="0"/>
          <a:chOff x="0" y="0"/>
          <a:chExt cx="0" cy="0"/>
        </a:xfrm>
      </p:grpSpPr>
      <p:sp>
        <p:nvSpPr>
          <p:cNvPr id="753" name="Google Shape;753;g15616b7465d_0_761"/>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4" name="Google Shape;754;g15616b7465d_0_761"/>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5" name="Google Shape;755;g15616b7465d_0_761"/>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6" name="Google Shape;756;g15616b7465d_0_761"/>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15616b7465d_0_761"/>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758" name="Google Shape;758;g15616b7465d_0_7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59" name="Google Shape;759;g15616b7465d_0_7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760" name="Shape 760"/>
        <p:cNvGrpSpPr/>
        <p:nvPr/>
      </p:nvGrpSpPr>
      <p:grpSpPr>
        <a:xfrm>
          <a:off x="0" y="0"/>
          <a:ext cx="0" cy="0"/>
          <a:chOff x="0" y="0"/>
          <a:chExt cx="0" cy="0"/>
        </a:xfrm>
      </p:grpSpPr>
      <p:sp>
        <p:nvSpPr>
          <p:cNvPr id="761" name="Google Shape;761;g15616b7465d_0_769"/>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62" name="Google Shape;762;g15616b7465d_0_769"/>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63" name="Google Shape;763;g15616b7465d_0_769"/>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64" name="Google Shape;764;g15616b7465d_0_76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15616b7465d_0_769"/>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766" name="Google Shape;766;g15616b7465d_0_7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67" name="Google Shape;767;g15616b7465d_0_7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768" name="Shape 768"/>
        <p:cNvGrpSpPr/>
        <p:nvPr/>
      </p:nvGrpSpPr>
      <p:grpSpPr>
        <a:xfrm>
          <a:off x="0" y="0"/>
          <a:ext cx="0" cy="0"/>
          <a:chOff x="0" y="0"/>
          <a:chExt cx="0" cy="0"/>
        </a:xfrm>
      </p:grpSpPr>
      <p:sp>
        <p:nvSpPr>
          <p:cNvPr id="769" name="Google Shape;769;g15616b7465d_0_777"/>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770" name="Google Shape;770;g15616b7465d_0_7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71" name="Google Shape;771;g15616b7465d_0_7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772" name="Shape 772"/>
        <p:cNvGrpSpPr/>
        <p:nvPr/>
      </p:nvGrpSpPr>
      <p:grpSpPr>
        <a:xfrm>
          <a:off x="0" y="0"/>
          <a:ext cx="0" cy="0"/>
          <a:chOff x="0" y="0"/>
          <a:chExt cx="0" cy="0"/>
        </a:xfrm>
      </p:grpSpPr>
      <p:sp>
        <p:nvSpPr>
          <p:cNvPr id="773" name="Google Shape;773;g15616b7465d_0_781"/>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774" name="Google Shape;774;g15616b7465d_0_7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75" name="Google Shape;775;g15616b7465d_0_7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776" name="Shape 776"/>
        <p:cNvGrpSpPr/>
        <p:nvPr/>
      </p:nvGrpSpPr>
      <p:grpSpPr>
        <a:xfrm>
          <a:off x="0" y="0"/>
          <a:ext cx="0" cy="0"/>
          <a:chOff x="0" y="0"/>
          <a:chExt cx="0" cy="0"/>
        </a:xfrm>
      </p:grpSpPr>
      <p:cxnSp>
        <p:nvCxnSpPr>
          <p:cNvPr id="777" name="Google Shape;777;g15616b7465d_0_785"/>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778" name="Google Shape;778;g15616b7465d_0_785"/>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779" name="Google Shape;779;g15616b7465d_0_785"/>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780" name="Google Shape;780;g15616b7465d_0_785"/>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781" name="Google Shape;781;g15616b7465d_0_785"/>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782" name="Google Shape;782;g15616b7465d_0_785"/>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783" name="Google Shape;783;g15616b7465d_0_7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84" name="Google Shape;784;g15616b7465d_0_7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785" name="Shape 785"/>
        <p:cNvGrpSpPr/>
        <p:nvPr/>
      </p:nvGrpSpPr>
      <p:grpSpPr>
        <a:xfrm>
          <a:off x="0" y="0"/>
          <a:ext cx="0" cy="0"/>
          <a:chOff x="0" y="0"/>
          <a:chExt cx="0" cy="0"/>
        </a:xfrm>
      </p:grpSpPr>
      <p:cxnSp>
        <p:nvCxnSpPr>
          <p:cNvPr id="786" name="Google Shape;786;g15616b7465d_0_794"/>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787" name="Google Shape;787;g15616b7465d_0_794"/>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788" name="Google Shape;788;g15616b7465d_0_794"/>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789" name="Google Shape;789;g15616b7465d_0_794"/>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790" name="Google Shape;790;g15616b7465d_0_794"/>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791" name="Google Shape;791;g15616b7465d_0_794"/>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792" name="Google Shape;792;g15616b7465d_0_7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93" name="Google Shape;793;g15616b7465d_0_79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794" name="Shape 794"/>
        <p:cNvGrpSpPr/>
        <p:nvPr/>
      </p:nvGrpSpPr>
      <p:grpSpPr>
        <a:xfrm>
          <a:off x="0" y="0"/>
          <a:ext cx="0" cy="0"/>
          <a:chOff x="0" y="0"/>
          <a:chExt cx="0" cy="0"/>
        </a:xfrm>
      </p:grpSpPr>
      <p:cxnSp>
        <p:nvCxnSpPr>
          <p:cNvPr id="795" name="Google Shape;795;g15616b7465d_0_803"/>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796" name="Google Shape;796;g15616b7465d_0_803"/>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797" name="Google Shape;797;g15616b7465d_0_803"/>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798" name="Google Shape;798;g15616b7465d_0_803"/>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799" name="Google Shape;799;g15616b7465d_0_803"/>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800" name="Google Shape;800;g15616b7465d_0_803"/>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801" name="Google Shape;801;g15616b7465d_0_8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02" name="Google Shape;802;g15616b7465d_0_80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5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6" name="Google Shape;76;p5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7" name="Google Shape;77;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803" name="Shape 803"/>
        <p:cNvGrpSpPr/>
        <p:nvPr/>
      </p:nvGrpSpPr>
      <p:grpSpPr>
        <a:xfrm>
          <a:off x="0" y="0"/>
          <a:ext cx="0" cy="0"/>
          <a:chOff x="0" y="0"/>
          <a:chExt cx="0" cy="0"/>
        </a:xfrm>
      </p:grpSpPr>
      <p:sp>
        <p:nvSpPr>
          <p:cNvPr id="804" name="Google Shape;804;g15616b7465d_0_8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05" name="Google Shape;805;g15616b7465d_0_81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806" name="Shape 806"/>
        <p:cNvGrpSpPr/>
        <p:nvPr/>
      </p:nvGrpSpPr>
      <p:grpSpPr>
        <a:xfrm>
          <a:off x="0" y="0"/>
          <a:ext cx="0" cy="0"/>
          <a:chOff x="0" y="0"/>
          <a:chExt cx="0" cy="0"/>
        </a:xfrm>
      </p:grpSpPr>
      <p:sp>
        <p:nvSpPr>
          <p:cNvPr id="807" name="Google Shape;807;g15616b7465d_0_8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08" name="Google Shape;808;g15616b7465d_0_8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809" name="Shape 809"/>
        <p:cNvGrpSpPr/>
        <p:nvPr/>
      </p:nvGrpSpPr>
      <p:grpSpPr>
        <a:xfrm>
          <a:off x="0" y="0"/>
          <a:ext cx="0" cy="0"/>
          <a:chOff x="0" y="0"/>
          <a:chExt cx="0" cy="0"/>
        </a:xfrm>
      </p:grpSpPr>
      <p:sp>
        <p:nvSpPr>
          <p:cNvPr id="810" name="Google Shape;810;g15616b7465d_0_818"/>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811" name="Google Shape;811;g15616b7465d_0_818"/>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812" name="Google Shape;812;g15616b7465d_0_818"/>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813" name="Google Shape;813;g15616b7465d_0_818"/>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814" name="Google Shape;814;g15616b7465d_0_818"/>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815" name="Google Shape;815;g15616b7465d_0_818"/>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816" name="Google Shape;816;g15616b7465d_0_818"/>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817" name="Google Shape;817;g15616b7465d_0_818"/>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818" name="Google Shape;818;g15616b7465d_0_818"/>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819" name="Google Shape;819;g15616b7465d_0_818"/>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820" name="Google Shape;820;g15616b7465d_0_8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21" name="Google Shape;821;g15616b7465d_0_818"/>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822" name="Shape 822"/>
        <p:cNvGrpSpPr/>
        <p:nvPr/>
      </p:nvGrpSpPr>
      <p:grpSpPr>
        <a:xfrm>
          <a:off x="0" y="0"/>
          <a:ext cx="0" cy="0"/>
          <a:chOff x="0" y="0"/>
          <a:chExt cx="0" cy="0"/>
        </a:xfrm>
      </p:grpSpPr>
      <p:sp>
        <p:nvSpPr>
          <p:cNvPr id="823" name="Google Shape;823;g15616b7465d_0_831"/>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824" name="Google Shape;824;g15616b7465d_0_831"/>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825" name="Google Shape;825;g15616b7465d_0_831"/>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826" name="Google Shape;826;g15616b7465d_0_831"/>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827" name="Google Shape;827;g15616b7465d_0_831"/>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828" name="Google Shape;828;g15616b7465d_0_831"/>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829" name="Google Shape;829;g15616b7465d_0_831"/>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830" name="Google Shape;830;g15616b7465d_0_831"/>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831" name="Google Shape;831;g15616b7465d_0_831"/>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832" name="Google Shape;832;g15616b7465d_0_831"/>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833" name="Google Shape;833;g15616b7465d_0_8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34" name="Google Shape;834;g15616b7465d_0_831"/>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835" name="Shape 835"/>
        <p:cNvGrpSpPr/>
        <p:nvPr/>
      </p:nvGrpSpPr>
      <p:grpSpPr>
        <a:xfrm>
          <a:off x="0" y="0"/>
          <a:ext cx="0" cy="0"/>
          <a:chOff x="0" y="0"/>
          <a:chExt cx="0" cy="0"/>
        </a:xfrm>
      </p:grpSpPr>
      <p:sp>
        <p:nvSpPr>
          <p:cNvPr id="836" name="Google Shape;836;g15616b7465d_0_844"/>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837" name="Google Shape;837;g15616b7465d_0_844"/>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838" name="Google Shape;838;g15616b7465d_0_844"/>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839" name="Google Shape;839;g15616b7465d_0_844"/>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840" name="Google Shape;840;g15616b7465d_0_844"/>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841" name="Google Shape;841;g15616b7465d_0_844"/>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842" name="Google Shape;842;g15616b7465d_0_844"/>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843" name="Google Shape;843;g15616b7465d_0_844"/>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844" name="Google Shape;844;g15616b7465d_0_844"/>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845" name="Google Shape;845;g15616b7465d_0_844"/>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846" name="Google Shape;846;g15616b7465d_0_8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47" name="Google Shape;847;g15616b7465d_0_844"/>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848" name="Shape 848"/>
        <p:cNvGrpSpPr/>
        <p:nvPr/>
      </p:nvGrpSpPr>
      <p:grpSpPr>
        <a:xfrm>
          <a:off x="0" y="0"/>
          <a:ext cx="0" cy="0"/>
          <a:chOff x="0" y="0"/>
          <a:chExt cx="0" cy="0"/>
        </a:xfrm>
      </p:grpSpPr>
      <p:sp>
        <p:nvSpPr>
          <p:cNvPr id="849" name="Google Shape;849;g15616b7465d_0_8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50" name="Google Shape;850;g15616b7465d_0_85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851" name="Shape 851"/>
        <p:cNvGrpSpPr/>
        <p:nvPr/>
      </p:nvGrpSpPr>
      <p:grpSpPr>
        <a:xfrm>
          <a:off x="0" y="0"/>
          <a:ext cx="0" cy="0"/>
          <a:chOff x="0" y="0"/>
          <a:chExt cx="0" cy="0"/>
        </a:xfrm>
      </p:grpSpPr>
      <p:sp>
        <p:nvSpPr>
          <p:cNvPr id="852" name="Google Shape;852;g15616b7465d_0_8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53" name="Google Shape;853;g15616b7465d_0_86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854" name="Shape 854"/>
        <p:cNvGrpSpPr/>
        <p:nvPr/>
      </p:nvGrpSpPr>
      <p:grpSpPr>
        <a:xfrm>
          <a:off x="0" y="0"/>
          <a:ext cx="0" cy="0"/>
          <a:chOff x="0" y="0"/>
          <a:chExt cx="0" cy="0"/>
        </a:xfrm>
      </p:grpSpPr>
      <p:sp>
        <p:nvSpPr>
          <p:cNvPr id="855" name="Google Shape;855;g15616b7465d_0_863"/>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856" name="Google Shape;856;g15616b7465d_0_8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57" name="Google Shape;857;g15616b7465d_0_8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858" name="Shape 858"/>
        <p:cNvGrpSpPr/>
        <p:nvPr/>
      </p:nvGrpSpPr>
      <p:grpSpPr>
        <a:xfrm>
          <a:off x="0" y="0"/>
          <a:ext cx="0" cy="0"/>
          <a:chOff x="0" y="0"/>
          <a:chExt cx="0" cy="0"/>
        </a:xfrm>
      </p:grpSpPr>
      <p:sp>
        <p:nvSpPr>
          <p:cNvPr id="859" name="Google Shape;859;g15616b7465d_0_867"/>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860" name="Google Shape;860;g15616b7465d_0_8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61" name="Google Shape;861;g15616b7465d_0_8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862" name="Shape 862"/>
        <p:cNvGrpSpPr/>
        <p:nvPr/>
      </p:nvGrpSpPr>
      <p:grpSpPr>
        <a:xfrm>
          <a:off x="0" y="0"/>
          <a:ext cx="0" cy="0"/>
          <a:chOff x="0" y="0"/>
          <a:chExt cx="0" cy="0"/>
        </a:xfrm>
      </p:grpSpPr>
      <p:sp>
        <p:nvSpPr>
          <p:cNvPr id="863" name="Google Shape;863;g15616b7465d_0_87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864" name="Google Shape;864;g15616b7465d_0_8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65" name="Google Shape;865;g15616b7465d_0_87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78" name="Shape 78"/>
        <p:cNvGrpSpPr/>
        <p:nvPr/>
      </p:nvGrpSpPr>
      <p:grpSpPr>
        <a:xfrm>
          <a:off x="0" y="0"/>
          <a:ext cx="0" cy="0"/>
          <a:chOff x="0" y="0"/>
          <a:chExt cx="0" cy="0"/>
        </a:xfrm>
      </p:grpSpPr>
      <p:sp>
        <p:nvSpPr>
          <p:cNvPr id="79" name="Google Shape;79;p53"/>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81" name="Google Shape;81;p5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82" name="Google Shape;82;p53"/>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83" name="Google Shape;83;p53"/>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84" name="Google Shape;84;p53"/>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866" name="Shape 866"/>
        <p:cNvGrpSpPr/>
        <p:nvPr/>
      </p:nvGrpSpPr>
      <p:grpSpPr>
        <a:xfrm>
          <a:off x="0" y="0"/>
          <a:ext cx="0" cy="0"/>
          <a:chOff x="0" y="0"/>
          <a:chExt cx="0" cy="0"/>
        </a:xfrm>
      </p:grpSpPr>
      <p:cxnSp>
        <p:nvCxnSpPr>
          <p:cNvPr id="867" name="Google Shape;867;g15616b7465d_0_875"/>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868" name="Google Shape;868;g15616b7465d_0_8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69" name="Google Shape;869;g15616b7465d_0_87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870" name="Shape 870"/>
        <p:cNvGrpSpPr/>
        <p:nvPr/>
      </p:nvGrpSpPr>
      <p:grpSpPr>
        <a:xfrm>
          <a:off x="0" y="0"/>
          <a:ext cx="0" cy="0"/>
          <a:chOff x="0" y="0"/>
          <a:chExt cx="0" cy="0"/>
        </a:xfrm>
      </p:grpSpPr>
      <p:cxnSp>
        <p:nvCxnSpPr>
          <p:cNvPr id="871" name="Google Shape;871;g15616b7465d_0_879"/>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872" name="Google Shape;872;g15616b7465d_0_8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73" name="Google Shape;873;g15616b7465d_0_8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874" name="Shape 874"/>
        <p:cNvGrpSpPr/>
        <p:nvPr/>
      </p:nvGrpSpPr>
      <p:grpSpPr>
        <a:xfrm>
          <a:off x="0" y="0"/>
          <a:ext cx="0" cy="0"/>
          <a:chOff x="0" y="0"/>
          <a:chExt cx="0" cy="0"/>
        </a:xfrm>
      </p:grpSpPr>
      <p:cxnSp>
        <p:nvCxnSpPr>
          <p:cNvPr id="875" name="Google Shape;875;g15616b7465d_0_883"/>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876" name="Google Shape;876;g15616b7465d_0_8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77" name="Google Shape;877;g15616b7465d_0_8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878" name="Shape 878"/>
        <p:cNvGrpSpPr/>
        <p:nvPr/>
      </p:nvGrpSpPr>
      <p:grpSpPr>
        <a:xfrm>
          <a:off x="0" y="0"/>
          <a:ext cx="0" cy="0"/>
          <a:chOff x="0" y="0"/>
          <a:chExt cx="0" cy="0"/>
        </a:xfrm>
      </p:grpSpPr>
      <p:cxnSp>
        <p:nvCxnSpPr>
          <p:cNvPr id="879" name="Google Shape;879;g15616b7465d_0_887"/>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880" name="Google Shape;880;g15616b7465d_0_8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81" name="Google Shape;881;g15616b7465d_0_88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882" name="Shape 882"/>
        <p:cNvGrpSpPr/>
        <p:nvPr/>
      </p:nvGrpSpPr>
      <p:grpSpPr>
        <a:xfrm>
          <a:off x="0" y="0"/>
          <a:ext cx="0" cy="0"/>
          <a:chOff x="0" y="0"/>
          <a:chExt cx="0" cy="0"/>
        </a:xfrm>
      </p:grpSpPr>
      <p:sp>
        <p:nvSpPr>
          <p:cNvPr id="883" name="Google Shape;883;g15616b7465d_0_891"/>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15616b7465d_0_8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85" name="Google Shape;885;g15616b7465d_0_89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886" name="Shape 886"/>
        <p:cNvGrpSpPr/>
        <p:nvPr/>
      </p:nvGrpSpPr>
      <p:grpSpPr>
        <a:xfrm>
          <a:off x="0" y="0"/>
          <a:ext cx="0" cy="0"/>
          <a:chOff x="0" y="0"/>
          <a:chExt cx="0" cy="0"/>
        </a:xfrm>
      </p:grpSpPr>
      <p:sp>
        <p:nvSpPr>
          <p:cNvPr id="887" name="Google Shape;887;g15616b7465d_0_895"/>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15616b7465d_0_8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89" name="Google Shape;889;g15616b7465d_0_89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890" name="Shape 890"/>
        <p:cNvGrpSpPr/>
        <p:nvPr/>
      </p:nvGrpSpPr>
      <p:grpSpPr>
        <a:xfrm>
          <a:off x="0" y="0"/>
          <a:ext cx="0" cy="0"/>
          <a:chOff x="0" y="0"/>
          <a:chExt cx="0" cy="0"/>
        </a:xfrm>
      </p:grpSpPr>
      <p:sp>
        <p:nvSpPr>
          <p:cNvPr id="891" name="Google Shape;891;g15616b7465d_0_899"/>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15616b7465d_0_8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93" name="Google Shape;893;g15616b7465d_0_8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894" name="Shape 894"/>
        <p:cNvGrpSpPr/>
        <p:nvPr/>
      </p:nvGrpSpPr>
      <p:grpSpPr>
        <a:xfrm>
          <a:off x="0" y="0"/>
          <a:ext cx="0" cy="0"/>
          <a:chOff x="0" y="0"/>
          <a:chExt cx="0" cy="0"/>
        </a:xfrm>
      </p:grpSpPr>
      <p:sp>
        <p:nvSpPr>
          <p:cNvPr id="895" name="Google Shape;895;g15616b7465d_0_903"/>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15616b7465d_0_9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97" name="Google Shape;897;g15616b7465d_0_90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898" name="Shape 898"/>
        <p:cNvGrpSpPr/>
        <p:nvPr/>
      </p:nvGrpSpPr>
      <p:grpSpPr>
        <a:xfrm>
          <a:off x="0" y="0"/>
          <a:ext cx="0" cy="0"/>
          <a:chOff x="0" y="0"/>
          <a:chExt cx="0" cy="0"/>
        </a:xfrm>
      </p:grpSpPr>
      <p:sp>
        <p:nvSpPr>
          <p:cNvPr id="899" name="Google Shape;899;g15616b7465d_0_907"/>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15616b7465d_0_9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01" name="Google Shape;901;g15616b7465d_0_90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902" name="Shape 902"/>
        <p:cNvGrpSpPr/>
        <p:nvPr/>
      </p:nvGrpSpPr>
      <p:grpSpPr>
        <a:xfrm>
          <a:off x="0" y="0"/>
          <a:ext cx="0" cy="0"/>
          <a:chOff x="0" y="0"/>
          <a:chExt cx="0" cy="0"/>
        </a:xfrm>
      </p:grpSpPr>
      <p:sp>
        <p:nvSpPr>
          <p:cNvPr id="903" name="Google Shape;903;g15616b7465d_0_911"/>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15616b7465d_0_9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05" name="Google Shape;905;g15616b7465d_0_91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86" name="Shape 86"/>
        <p:cNvGrpSpPr/>
        <p:nvPr/>
      </p:nvGrpSpPr>
      <p:grpSpPr>
        <a:xfrm>
          <a:off x="0" y="0"/>
          <a:ext cx="0" cy="0"/>
          <a:chOff x="0" y="0"/>
          <a:chExt cx="0" cy="0"/>
        </a:xfrm>
      </p:grpSpPr>
      <p:sp>
        <p:nvSpPr>
          <p:cNvPr id="87" name="Google Shape;87;p5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88" name="Google Shape;88;p5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9" name="Google Shape;89;p54"/>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4"/>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54"/>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92" name="Google Shape;92;p54"/>
          <p:cNvPicPr preferRelativeResize="0"/>
          <p:nvPr/>
        </p:nvPicPr>
        <p:blipFill rotWithShape="1">
          <a:blip r:embed="rId3">
            <a:alphaModFix/>
          </a:blip>
          <a:srcRect b="0" l="15752" r="39823" t="0"/>
          <a:stretch/>
        </p:blipFill>
        <p:spPr>
          <a:xfrm>
            <a:off x="4555432" y="0"/>
            <a:ext cx="2294308" cy="3442329"/>
          </a:xfrm>
          <a:prstGeom prst="rect">
            <a:avLst/>
          </a:prstGeom>
          <a:noFill/>
          <a:ln>
            <a:noFill/>
          </a:ln>
        </p:spPr>
      </p:pic>
      <p:sp>
        <p:nvSpPr>
          <p:cNvPr id="93" name="Google Shape;93;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906" name="Shape 906"/>
        <p:cNvGrpSpPr/>
        <p:nvPr/>
      </p:nvGrpSpPr>
      <p:grpSpPr>
        <a:xfrm>
          <a:off x="0" y="0"/>
          <a:ext cx="0" cy="0"/>
          <a:chOff x="0" y="0"/>
          <a:chExt cx="0" cy="0"/>
        </a:xfrm>
      </p:grpSpPr>
      <p:sp>
        <p:nvSpPr>
          <p:cNvPr id="907" name="Google Shape;907;g15616b7465d_0_915"/>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15616b7465d_0_9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09" name="Google Shape;909;g15616b7465d_0_9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910" name="Shape 910"/>
        <p:cNvGrpSpPr/>
        <p:nvPr/>
      </p:nvGrpSpPr>
      <p:grpSpPr>
        <a:xfrm>
          <a:off x="0" y="0"/>
          <a:ext cx="0" cy="0"/>
          <a:chOff x="0" y="0"/>
          <a:chExt cx="0" cy="0"/>
        </a:xfrm>
      </p:grpSpPr>
      <p:sp>
        <p:nvSpPr>
          <p:cNvPr id="911" name="Google Shape;911;g15616b7465d_0_919"/>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15616b7465d_0_9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13" name="Google Shape;913;g15616b7465d_0_91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914" name="Shape 914"/>
        <p:cNvGrpSpPr/>
        <p:nvPr/>
      </p:nvGrpSpPr>
      <p:grpSpPr>
        <a:xfrm>
          <a:off x="0" y="0"/>
          <a:ext cx="0" cy="0"/>
          <a:chOff x="0" y="0"/>
          <a:chExt cx="0" cy="0"/>
        </a:xfrm>
      </p:grpSpPr>
      <p:cxnSp>
        <p:nvCxnSpPr>
          <p:cNvPr id="915" name="Google Shape;915;g15616b7465d_0_923"/>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916" name="Google Shape;916;g15616b7465d_0_9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17" name="Google Shape;917;g15616b7465d_0_923"/>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918" name="Shape 918"/>
        <p:cNvGrpSpPr/>
        <p:nvPr/>
      </p:nvGrpSpPr>
      <p:grpSpPr>
        <a:xfrm>
          <a:off x="0" y="0"/>
          <a:ext cx="0" cy="0"/>
          <a:chOff x="0" y="0"/>
          <a:chExt cx="0" cy="0"/>
        </a:xfrm>
      </p:grpSpPr>
      <p:cxnSp>
        <p:nvCxnSpPr>
          <p:cNvPr id="919" name="Google Shape;919;g15616b7465d_0_927"/>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920" name="Google Shape;920;g15616b7465d_0_9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21" name="Google Shape;921;g15616b7465d_0_92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922" name="Shape 922"/>
        <p:cNvGrpSpPr/>
        <p:nvPr/>
      </p:nvGrpSpPr>
      <p:grpSpPr>
        <a:xfrm>
          <a:off x="0" y="0"/>
          <a:ext cx="0" cy="0"/>
          <a:chOff x="0" y="0"/>
          <a:chExt cx="0" cy="0"/>
        </a:xfrm>
      </p:grpSpPr>
      <p:cxnSp>
        <p:nvCxnSpPr>
          <p:cNvPr id="923" name="Google Shape;923;g15616b7465d_0_931"/>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924" name="Google Shape;924;g15616b7465d_0_9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25" name="Google Shape;925;g15616b7465d_0_93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926" name="Shape 926"/>
        <p:cNvGrpSpPr/>
        <p:nvPr/>
      </p:nvGrpSpPr>
      <p:grpSpPr>
        <a:xfrm>
          <a:off x="0" y="0"/>
          <a:ext cx="0" cy="0"/>
          <a:chOff x="0" y="0"/>
          <a:chExt cx="0" cy="0"/>
        </a:xfrm>
      </p:grpSpPr>
      <p:cxnSp>
        <p:nvCxnSpPr>
          <p:cNvPr id="927" name="Google Shape;927;g15616b7465d_0_935"/>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928" name="Google Shape;928;g15616b7465d_0_9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29" name="Google Shape;929;g15616b7465d_0_93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930" name="Shape 930"/>
        <p:cNvGrpSpPr/>
        <p:nvPr/>
      </p:nvGrpSpPr>
      <p:grpSpPr>
        <a:xfrm>
          <a:off x="0" y="0"/>
          <a:ext cx="0" cy="0"/>
          <a:chOff x="0" y="0"/>
          <a:chExt cx="0" cy="0"/>
        </a:xfrm>
      </p:grpSpPr>
      <p:sp>
        <p:nvSpPr>
          <p:cNvPr id="931" name="Google Shape;931;g15616b7465d_0_939"/>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15616b7465d_0_9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33" name="Google Shape;933;g15616b7465d_0_939"/>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934" name="Shape 934"/>
        <p:cNvGrpSpPr/>
        <p:nvPr/>
      </p:nvGrpSpPr>
      <p:grpSpPr>
        <a:xfrm>
          <a:off x="0" y="0"/>
          <a:ext cx="0" cy="0"/>
          <a:chOff x="0" y="0"/>
          <a:chExt cx="0" cy="0"/>
        </a:xfrm>
      </p:grpSpPr>
      <p:sp>
        <p:nvSpPr>
          <p:cNvPr id="935" name="Google Shape;935;g15616b7465d_0_943"/>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15616b7465d_0_9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37" name="Google Shape;937;g15616b7465d_0_94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938" name="Shape 938"/>
        <p:cNvGrpSpPr/>
        <p:nvPr/>
      </p:nvGrpSpPr>
      <p:grpSpPr>
        <a:xfrm>
          <a:off x="0" y="0"/>
          <a:ext cx="0" cy="0"/>
          <a:chOff x="0" y="0"/>
          <a:chExt cx="0" cy="0"/>
        </a:xfrm>
      </p:grpSpPr>
      <p:sp>
        <p:nvSpPr>
          <p:cNvPr id="939" name="Google Shape;939;g15616b7465d_0_947"/>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15616b7465d_0_9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41" name="Google Shape;941;g15616b7465d_0_94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942" name="Shape 942"/>
        <p:cNvGrpSpPr/>
        <p:nvPr/>
      </p:nvGrpSpPr>
      <p:grpSpPr>
        <a:xfrm>
          <a:off x="0" y="0"/>
          <a:ext cx="0" cy="0"/>
          <a:chOff x="0" y="0"/>
          <a:chExt cx="0" cy="0"/>
        </a:xfrm>
      </p:grpSpPr>
      <p:sp>
        <p:nvSpPr>
          <p:cNvPr id="943" name="Google Shape;943;g15616b7465d_0_951"/>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15616b7465d_0_9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45" name="Google Shape;945;g15616b7465d_0_9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94" name="Shape 94"/>
        <p:cNvGrpSpPr/>
        <p:nvPr/>
      </p:nvGrpSpPr>
      <p:grpSpPr>
        <a:xfrm>
          <a:off x="0" y="0"/>
          <a:ext cx="0" cy="0"/>
          <a:chOff x="0" y="0"/>
          <a:chExt cx="0" cy="0"/>
        </a:xfrm>
      </p:grpSpPr>
      <p:sp>
        <p:nvSpPr>
          <p:cNvPr id="95" name="Google Shape;95;p55"/>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6" name="Google Shape;96;p55"/>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7" name="Google Shape;97;p55"/>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 name="Google Shape;98;p55"/>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99" name="Google Shape;99;p55"/>
          <p:cNvPicPr preferRelativeResize="0"/>
          <p:nvPr/>
        </p:nvPicPr>
        <p:blipFill rotWithShape="1">
          <a:blip r:embed="rId3">
            <a:alphaModFix/>
          </a:blip>
          <a:srcRect b="0" l="15752" r="39823" t="0"/>
          <a:stretch/>
        </p:blipFill>
        <p:spPr>
          <a:xfrm>
            <a:off x="4555432" y="0"/>
            <a:ext cx="2294308" cy="3442329"/>
          </a:xfrm>
          <a:prstGeom prst="rect">
            <a:avLst/>
          </a:prstGeom>
          <a:noFill/>
          <a:ln>
            <a:noFill/>
          </a:ln>
        </p:spPr>
      </p:pic>
      <p:sp>
        <p:nvSpPr>
          <p:cNvPr id="100" name="Google Shape;100;p55"/>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946" name="Shape 946"/>
        <p:cNvGrpSpPr/>
        <p:nvPr/>
      </p:nvGrpSpPr>
      <p:grpSpPr>
        <a:xfrm>
          <a:off x="0" y="0"/>
          <a:ext cx="0" cy="0"/>
          <a:chOff x="0" y="0"/>
          <a:chExt cx="0" cy="0"/>
        </a:xfrm>
      </p:grpSpPr>
      <p:cxnSp>
        <p:nvCxnSpPr>
          <p:cNvPr id="947" name="Google Shape;947;g15616b7465d_0_955"/>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948" name="Google Shape;948;g15616b7465d_0_9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49" name="Google Shape;949;g15616b7465d_0_95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950" name="Shape 950"/>
        <p:cNvGrpSpPr/>
        <p:nvPr/>
      </p:nvGrpSpPr>
      <p:grpSpPr>
        <a:xfrm>
          <a:off x="0" y="0"/>
          <a:ext cx="0" cy="0"/>
          <a:chOff x="0" y="0"/>
          <a:chExt cx="0" cy="0"/>
        </a:xfrm>
      </p:grpSpPr>
      <p:cxnSp>
        <p:nvCxnSpPr>
          <p:cNvPr id="951" name="Google Shape;951;g15616b7465d_0_95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52" name="Google Shape;952;g15616b7465d_0_9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53" name="Google Shape;953;g15616b7465d_0_95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954" name="Shape 954"/>
        <p:cNvGrpSpPr/>
        <p:nvPr/>
      </p:nvGrpSpPr>
      <p:grpSpPr>
        <a:xfrm>
          <a:off x="0" y="0"/>
          <a:ext cx="0" cy="0"/>
          <a:chOff x="0" y="0"/>
          <a:chExt cx="0" cy="0"/>
        </a:xfrm>
      </p:grpSpPr>
      <p:cxnSp>
        <p:nvCxnSpPr>
          <p:cNvPr id="955" name="Google Shape;955;g15616b7465d_0_96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56" name="Google Shape;956;g15616b7465d_0_9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57" name="Google Shape;957;g15616b7465d_0_9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958" name="Shape 958"/>
        <p:cNvGrpSpPr/>
        <p:nvPr/>
      </p:nvGrpSpPr>
      <p:grpSpPr>
        <a:xfrm>
          <a:off x="0" y="0"/>
          <a:ext cx="0" cy="0"/>
          <a:chOff x="0" y="0"/>
          <a:chExt cx="0" cy="0"/>
        </a:xfrm>
      </p:grpSpPr>
      <p:cxnSp>
        <p:nvCxnSpPr>
          <p:cNvPr id="959" name="Google Shape;959;g15616b7465d_0_967"/>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960" name="Google Shape;960;g15616b7465d_0_9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61" name="Google Shape;961;g15616b7465d_0_9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962" name="Shape 962"/>
        <p:cNvGrpSpPr/>
        <p:nvPr/>
      </p:nvGrpSpPr>
      <p:grpSpPr>
        <a:xfrm>
          <a:off x="0" y="0"/>
          <a:ext cx="0" cy="0"/>
          <a:chOff x="0" y="0"/>
          <a:chExt cx="0" cy="0"/>
        </a:xfrm>
      </p:grpSpPr>
      <p:cxnSp>
        <p:nvCxnSpPr>
          <p:cNvPr id="963" name="Google Shape;963;g15616b7465d_0_971"/>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964" name="Google Shape;964;g15616b7465d_0_9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65" name="Google Shape;965;g15616b7465d_0_97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966" name="Shape 966"/>
        <p:cNvGrpSpPr/>
        <p:nvPr/>
      </p:nvGrpSpPr>
      <p:grpSpPr>
        <a:xfrm>
          <a:off x="0" y="0"/>
          <a:ext cx="0" cy="0"/>
          <a:chOff x="0" y="0"/>
          <a:chExt cx="0" cy="0"/>
        </a:xfrm>
      </p:grpSpPr>
      <p:cxnSp>
        <p:nvCxnSpPr>
          <p:cNvPr id="967" name="Google Shape;967;g15616b7465d_0_975"/>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68" name="Google Shape;968;g15616b7465d_0_9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969" name="Google Shape;969;g15616b7465d_0_97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970" name="Shape 970"/>
        <p:cNvGrpSpPr/>
        <p:nvPr/>
      </p:nvGrpSpPr>
      <p:grpSpPr>
        <a:xfrm>
          <a:off x="0" y="0"/>
          <a:ext cx="0" cy="0"/>
          <a:chOff x="0" y="0"/>
          <a:chExt cx="0" cy="0"/>
        </a:xfrm>
      </p:grpSpPr>
      <p:cxnSp>
        <p:nvCxnSpPr>
          <p:cNvPr id="971" name="Google Shape;971;g15616b7465d_0_97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72" name="Google Shape;972;g15616b7465d_0_9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73" name="Google Shape;973;g15616b7465d_0_9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974" name="Shape 974"/>
        <p:cNvGrpSpPr/>
        <p:nvPr/>
      </p:nvGrpSpPr>
      <p:grpSpPr>
        <a:xfrm>
          <a:off x="0" y="0"/>
          <a:ext cx="0" cy="0"/>
          <a:chOff x="0" y="0"/>
          <a:chExt cx="0" cy="0"/>
        </a:xfrm>
      </p:grpSpPr>
      <p:cxnSp>
        <p:nvCxnSpPr>
          <p:cNvPr id="975" name="Google Shape;975;g15616b7465d_0_98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76" name="Google Shape;976;g15616b7465d_0_9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77" name="Google Shape;977;g15616b7465d_0_9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978" name="Shape 978"/>
        <p:cNvGrpSpPr/>
        <p:nvPr/>
      </p:nvGrpSpPr>
      <p:grpSpPr>
        <a:xfrm>
          <a:off x="0" y="0"/>
          <a:ext cx="0" cy="0"/>
          <a:chOff x="0" y="0"/>
          <a:chExt cx="0" cy="0"/>
        </a:xfrm>
      </p:grpSpPr>
      <p:cxnSp>
        <p:nvCxnSpPr>
          <p:cNvPr id="979" name="Google Shape;979;g15616b7465d_0_987"/>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980" name="Google Shape;980;g15616b7465d_0_987"/>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981" name="Google Shape;981;g15616b7465d_0_987"/>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982" name="Google Shape;982;g15616b7465d_0_987"/>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983" name="Google Shape;983;g15616b7465d_0_9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84" name="Google Shape;984;g15616b7465d_0_98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985" name="Shape 985"/>
        <p:cNvGrpSpPr/>
        <p:nvPr/>
      </p:nvGrpSpPr>
      <p:grpSpPr>
        <a:xfrm>
          <a:off x="0" y="0"/>
          <a:ext cx="0" cy="0"/>
          <a:chOff x="0" y="0"/>
          <a:chExt cx="0" cy="0"/>
        </a:xfrm>
      </p:grpSpPr>
      <p:cxnSp>
        <p:nvCxnSpPr>
          <p:cNvPr id="986" name="Google Shape;986;g15616b7465d_0_994"/>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987" name="Google Shape;987;g15616b7465d_0_994"/>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88" name="Google Shape;988;g15616b7465d_0_994"/>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89" name="Google Shape;989;g15616b7465d_0_994"/>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990" name="Google Shape;990;g15616b7465d_0_9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91" name="Google Shape;991;g15616b7465d_0_99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102" name="Shape 102"/>
        <p:cNvGrpSpPr/>
        <p:nvPr/>
      </p:nvGrpSpPr>
      <p:grpSpPr>
        <a:xfrm>
          <a:off x="0" y="0"/>
          <a:ext cx="0" cy="0"/>
          <a:chOff x="0" y="0"/>
          <a:chExt cx="0" cy="0"/>
        </a:xfrm>
      </p:grpSpPr>
      <p:sp>
        <p:nvSpPr>
          <p:cNvPr id="103" name="Google Shape;103;p5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4" name="Google Shape;104;p5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05" name="Google Shape;105;p56"/>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06" name="Google Shape;106;p56"/>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07" name="Google Shape;107;p56"/>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6"/>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992" name="Shape 992"/>
        <p:cNvGrpSpPr/>
        <p:nvPr/>
      </p:nvGrpSpPr>
      <p:grpSpPr>
        <a:xfrm>
          <a:off x="0" y="0"/>
          <a:ext cx="0" cy="0"/>
          <a:chOff x="0" y="0"/>
          <a:chExt cx="0" cy="0"/>
        </a:xfrm>
      </p:grpSpPr>
      <p:cxnSp>
        <p:nvCxnSpPr>
          <p:cNvPr id="993" name="Google Shape;993;g15616b7465d_0_1001"/>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994" name="Google Shape;994;g15616b7465d_0_1001"/>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95" name="Google Shape;995;g15616b7465d_0_1001"/>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96" name="Google Shape;996;g15616b7465d_0_1001"/>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997" name="Google Shape;997;g15616b7465d_0_10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98" name="Google Shape;998;g15616b7465d_0_10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999" name="Shape 999"/>
        <p:cNvGrpSpPr/>
        <p:nvPr/>
      </p:nvGrpSpPr>
      <p:grpSpPr>
        <a:xfrm>
          <a:off x="0" y="0"/>
          <a:ext cx="0" cy="0"/>
          <a:chOff x="0" y="0"/>
          <a:chExt cx="0" cy="0"/>
        </a:xfrm>
      </p:grpSpPr>
      <p:cxnSp>
        <p:nvCxnSpPr>
          <p:cNvPr id="1000" name="Google Shape;1000;g15616b7465d_0_1008"/>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1001" name="Google Shape;1001;g15616b7465d_0_1008"/>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1002" name="Google Shape;1002;g15616b7465d_0_1008"/>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1003" name="Google Shape;1003;g15616b7465d_0_1008"/>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1004" name="Google Shape;1004;g15616b7465d_0_10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05" name="Google Shape;1005;g15616b7465d_0_100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1006" name="Shape 1006"/>
        <p:cNvGrpSpPr/>
        <p:nvPr/>
      </p:nvGrpSpPr>
      <p:grpSpPr>
        <a:xfrm>
          <a:off x="0" y="0"/>
          <a:ext cx="0" cy="0"/>
          <a:chOff x="0" y="0"/>
          <a:chExt cx="0" cy="0"/>
        </a:xfrm>
      </p:grpSpPr>
      <p:sp>
        <p:nvSpPr>
          <p:cNvPr id="1007" name="Google Shape;1007;g15616b7465d_0_1015"/>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8" name="Google Shape;1008;g15616b7465d_0_1015"/>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1009" name="Google Shape;1009;g15616b7465d_0_1015"/>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1010" name="Google Shape;1010;g15616b7465d_0_1015"/>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1011" name="Google Shape;1011;g15616b7465d_0_1015"/>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1012" name="Google Shape;1012;g15616b7465d_0_10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1013" name="Shape 1013"/>
        <p:cNvGrpSpPr/>
        <p:nvPr/>
      </p:nvGrpSpPr>
      <p:grpSpPr>
        <a:xfrm>
          <a:off x="0" y="0"/>
          <a:ext cx="0" cy="0"/>
          <a:chOff x="0" y="0"/>
          <a:chExt cx="0" cy="0"/>
        </a:xfrm>
      </p:grpSpPr>
      <p:sp>
        <p:nvSpPr>
          <p:cNvPr id="1014" name="Google Shape;1014;g15616b7465d_0_1022"/>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5" name="Google Shape;1015;g15616b7465d_0_1022"/>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016" name="Google Shape;1016;g15616b7465d_0_1022"/>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017" name="Google Shape;1017;g15616b7465d_0_1022"/>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018" name="Google Shape;1018;g15616b7465d_0_1022"/>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019" name="Google Shape;1019;g15616b7465d_0_10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20" name="Google Shape;1020;g15616b7465d_0_10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1021" name="Shape 1021"/>
        <p:cNvGrpSpPr/>
        <p:nvPr/>
      </p:nvGrpSpPr>
      <p:grpSpPr>
        <a:xfrm>
          <a:off x="0" y="0"/>
          <a:ext cx="0" cy="0"/>
          <a:chOff x="0" y="0"/>
          <a:chExt cx="0" cy="0"/>
        </a:xfrm>
      </p:grpSpPr>
      <p:sp>
        <p:nvSpPr>
          <p:cNvPr id="1022" name="Google Shape;1022;g15616b7465d_0_1030"/>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3" name="Google Shape;1023;g15616b7465d_0_1030"/>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024" name="Google Shape;1024;g15616b7465d_0_1030"/>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025" name="Google Shape;1025;g15616b7465d_0_1030"/>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026" name="Google Shape;1026;g15616b7465d_0_1030"/>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027" name="Google Shape;1027;g15616b7465d_0_10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28" name="Google Shape;1028;g15616b7465d_0_103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1029" name="Shape 1029"/>
        <p:cNvGrpSpPr/>
        <p:nvPr/>
      </p:nvGrpSpPr>
      <p:grpSpPr>
        <a:xfrm>
          <a:off x="0" y="0"/>
          <a:ext cx="0" cy="0"/>
          <a:chOff x="0" y="0"/>
          <a:chExt cx="0" cy="0"/>
        </a:xfrm>
      </p:grpSpPr>
      <p:sp>
        <p:nvSpPr>
          <p:cNvPr id="1030" name="Google Shape;1030;g15616b7465d_0_1038"/>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1" name="Google Shape;1031;g15616b7465d_0_1038"/>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1032" name="Google Shape;1032;g15616b7465d_0_1038"/>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1033" name="Google Shape;1033;g15616b7465d_0_1038"/>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1034" name="Google Shape;1034;g15616b7465d_0_1038"/>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1035" name="Google Shape;1035;g15616b7465d_0_10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36" name="Google Shape;1036;g15616b7465d_0_103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1037" name="Shape 1037"/>
        <p:cNvGrpSpPr/>
        <p:nvPr/>
      </p:nvGrpSpPr>
      <p:grpSpPr>
        <a:xfrm>
          <a:off x="0" y="0"/>
          <a:ext cx="0" cy="0"/>
          <a:chOff x="0" y="0"/>
          <a:chExt cx="0" cy="0"/>
        </a:xfrm>
      </p:grpSpPr>
      <p:sp>
        <p:nvSpPr>
          <p:cNvPr id="1038" name="Google Shape;1038;g15616b7465d_0_1046"/>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15616b7465d_0_10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1040" name="Shape 1040"/>
        <p:cNvGrpSpPr/>
        <p:nvPr/>
      </p:nvGrpSpPr>
      <p:grpSpPr>
        <a:xfrm>
          <a:off x="0" y="0"/>
          <a:ext cx="0" cy="0"/>
          <a:chOff x="0" y="0"/>
          <a:chExt cx="0" cy="0"/>
        </a:xfrm>
      </p:grpSpPr>
      <p:sp>
        <p:nvSpPr>
          <p:cNvPr id="1041" name="Google Shape;1041;g15616b7465d_0_1049"/>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15616b7465d_0_10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43" name="Google Shape;1043;g15616b7465d_0_104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1044" name="Shape 1044"/>
        <p:cNvGrpSpPr/>
        <p:nvPr/>
      </p:nvGrpSpPr>
      <p:grpSpPr>
        <a:xfrm>
          <a:off x="0" y="0"/>
          <a:ext cx="0" cy="0"/>
          <a:chOff x="0" y="0"/>
          <a:chExt cx="0" cy="0"/>
        </a:xfrm>
      </p:grpSpPr>
      <p:sp>
        <p:nvSpPr>
          <p:cNvPr id="1045" name="Google Shape;1045;g15616b7465d_0_1053"/>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15616b7465d_0_10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47" name="Google Shape;1047;g15616b7465d_0_105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1048" name="Shape 1048"/>
        <p:cNvGrpSpPr/>
        <p:nvPr/>
      </p:nvGrpSpPr>
      <p:grpSpPr>
        <a:xfrm>
          <a:off x="0" y="0"/>
          <a:ext cx="0" cy="0"/>
          <a:chOff x="0" y="0"/>
          <a:chExt cx="0" cy="0"/>
        </a:xfrm>
      </p:grpSpPr>
      <p:sp>
        <p:nvSpPr>
          <p:cNvPr id="1049" name="Google Shape;1049;g15616b7465d_0_1057"/>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15616b7465d_0_10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51" name="Google Shape;1051;g15616b7465d_0_105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10" name="Shape 110"/>
        <p:cNvGrpSpPr/>
        <p:nvPr/>
      </p:nvGrpSpPr>
      <p:grpSpPr>
        <a:xfrm>
          <a:off x="0" y="0"/>
          <a:ext cx="0" cy="0"/>
          <a:chOff x="0" y="0"/>
          <a:chExt cx="0" cy="0"/>
        </a:xfrm>
      </p:grpSpPr>
      <p:sp>
        <p:nvSpPr>
          <p:cNvPr id="111" name="Google Shape;111;p5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2" name="Google Shape;112;p5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13" name="Google Shape;113;p57"/>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14" name="Google Shape;114;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15" name="Google Shape;115;p57"/>
          <p:cNvGrpSpPr/>
          <p:nvPr/>
        </p:nvGrpSpPr>
        <p:grpSpPr>
          <a:xfrm>
            <a:off x="0" y="990550"/>
            <a:ext cx="4487700" cy="4158192"/>
            <a:chOff x="0" y="990550"/>
            <a:chExt cx="4487700" cy="4158192"/>
          </a:xfrm>
        </p:grpSpPr>
        <p:cxnSp>
          <p:nvCxnSpPr>
            <p:cNvPr id="116" name="Google Shape;116;p57"/>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117" name="Google Shape;117;p57"/>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1052" name="Shape 1052"/>
        <p:cNvGrpSpPr/>
        <p:nvPr/>
      </p:nvGrpSpPr>
      <p:grpSpPr>
        <a:xfrm>
          <a:off x="0" y="0"/>
          <a:ext cx="0" cy="0"/>
          <a:chOff x="0" y="0"/>
          <a:chExt cx="0" cy="0"/>
        </a:xfrm>
      </p:grpSpPr>
      <p:grpSp>
        <p:nvGrpSpPr>
          <p:cNvPr id="1053" name="Google Shape;1053;g15616b7465d_0_1061"/>
          <p:cNvGrpSpPr/>
          <p:nvPr/>
        </p:nvGrpSpPr>
        <p:grpSpPr>
          <a:xfrm>
            <a:off x="5478013" y="1350232"/>
            <a:ext cx="2484978" cy="2464336"/>
            <a:chOff x="5478013" y="1350232"/>
            <a:chExt cx="2484978" cy="2464336"/>
          </a:xfrm>
        </p:grpSpPr>
        <p:sp>
          <p:nvSpPr>
            <p:cNvPr id="1054" name="Google Shape;1054;g15616b7465d_0_1061"/>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1055" name="Google Shape;1055;g15616b7465d_0_1061"/>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1056" name="Google Shape;1056;g15616b7465d_0_1061"/>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1057" name="Google Shape;1057;g15616b7465d_0_1061"/>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1058" name="Google Shape;1058;g15616b7465d_0_10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1059" name="Shape 1059"/>
        <p:cNvGrpSpPr/>
        <p:nvPr/>
      </p:nvGrpSpPr>
      <p:grpSpPr>
        <a:xfrm>
          <a:off x="0" y="0"/>
          <a:ext cx="0" cy="0"/>
          <a:chOff x="0" y="0"/>
          <a:chExt cx="0" cy="0"/>
        </a:xfrm>
      </p:grpSpPr>
      <p:grpSp>
        <p:nvGrpSpPr>
          <p:cNvPr id="1060" name="Google Shape;1060;g15616b7465d_0_1068"/>
          <p:cNvGrpSpPr/>
          <p:nvPr/>
        </p:nvGrpSpPr>
        <p:grpSpPr>
          <a:xfrm>
            <a:off x="5478013" y="1350232"/>
            <a:ext cx="2484978" cy="2464336"/>
            <a:chOff x="5478013" y="1350232"/>
            <a:chExt cx="2484978" cy="2464336"/>
          </a:xfrm>
        </p:grpSpPr>
        <p:sp>
          <p:nvSpPr>
            <p:cNvPr id="1061" name="Google Shape;1061;g15616b7465d_0_1068"/>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062" name="Google Shape;1062;g15616b7465d_0_1068"/>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063" name="Google Shape;1063;g15616b7465d_0_1068"/>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064" name="Google Shape;1064;g15616b7465d_0_1068"/>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065" name="Google Shape;1065;g15616b7465d_0_10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1066" name="Shape 1066"/>
        <p:cNvGrpSpPr/>
        <p:nvPr/>
      </p:nvGrpSpPr>
      <p:grpSpPr>
        <a:xfrm>
          <a:off x="0" y="0"/>
          <a:ext cx="0" cy="0"/>
          <a:chOff x="0" y="0"/>
          <a:chExt cx="0" cy="0"/>
        </a:xfrm>
      </p:grpSpPr>
      <p:grpSp>
        <p:nvGrpSpPr>
          <p:cNvPr id="1067" name="Google Shape;1067;g15616b7465d_0_1075"/>
          <p:cNvGrpSpPr/>
          <p:nvPr/>
        </p:nvGrpSpPr>
        <p:grpSpPr>
          <a:xfrm>
            <a:off x="5478013" y="1350232"/>
            <a:ext cx="2484978" cy="2464336"/>
            <a:chOff x="5478013" y="1350232"/>
            <a:chExt cx="2484978" cy="2464336"/>
          </a:xfrm>
        </p:grpSpPr>
        <p:sp>
          <p:nvSpPr>
            <p:cNvPr id="1068" name="Google Shape;1068;g15616b7465d_0_1075"/>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1069" name="Google Shape;1069;g15616b7465d_0_1075"/>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1070" name="Google Shape;1070;g15616b7465d_0_1075"/>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1071" name="Google Shape;1071;g15616b7465d_0_1075"/>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1072" name="Google Shape;1072;g15616b7465d_0_10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1073" name="Shape 1073"/>
        <p:cNvGrpSpPr/>
        <p:nvPr/>
      </p:nvGrpSpPr>
      <p:grpSpPr>
        <a:xfrm>
          <a:off x="0" y="0"/>
          <a:ext cx="0" cy="0"/>
          <a:chOff x="0" y="0"/>
          <a:chExt cx="0" cy="0"/>
        </a:xfrm>
      </p:grpSpPr>
      <p:sp>
        <p:nvSpPr>
          <p:cNvPr id="1074" name="Google Shape;1074;g15616b7465d_0_1082"/>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1075" name="Google Shape;1075;g15616b7465d_0_1082"/>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15616b7465d_0_10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1077" name="Shape 1077"/>
        <p:cNvGrpSpPr/>
        <p:nvPr/>
      </p:nvGrpSpPr>
      <p:grpSpPr>
        <a:xfrm>
          <a:off x="0" y="0"/>
          <a:ext cx="0" cy="0"/>
          <a:chOff x="0" y="0"/>
          <a:chExt cx="0" cy="0"/>
        </a:xfrm>
      </p:grpSpPr>
      <p:sp>
        <p:nvSpPr>
          <p:cNvPr id="1078" name="Google Shape;1078;g15616b7465d_0_1086"/>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079" name="Google Shape;1079;g15616b7465d_0_1086"/>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15616b7465d_0_10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1081" name="Shape 1081"/>
        <p:cNvGrpSpPr/>
        <p:nvPr/>
      </p:nvGrpSpPr>
      <p:grpSpPr>
        <a:xfrm>
          <a:off x="0" y="0"/>
          <a:ext cx="0" cy="0"/>
          <a:chOff x="0" y="0"/>
          <a:chExt cx="0" cy="0"/>
        </a:xfrm>
      </p:grpSpPr>
      <p:sp>
        <p:nvSpPr>
          <p:cNvPr id="1082" name="Google Shape;1082;g15616b7465d_0_109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083" name="Google Shape;1083;g15616b7465d_0_109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15616b7465d_0_10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1085" name="Shape 1085"/>
        <p:cNvGrpSpPr/>
        <p:nvPr/>
      </p:nvGrpSpPr>
      <p:grpSpPr>
        <a:xfrm>
          <a:off x="0" y="0"/>
          <a:ext cx="0" cy="0"/>
          <a:chOff x="0" y="0"/>
          <a:chExt cx="0" cy="0"/>
        </a:xfrm>
      </p:grpSpPr>
      <p:sp>
        <p:nvSpPr>
          <p:cNvPr id="1086" name="Google Shape;1086;g15616b7465d_0_1094"/>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1087" name="Google Shape;1087;g15616b7465d_0_1094"/>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1088" name="Shape 1088"/>
        <p:cNvGrpSpPr/>
        <p:nvPr/>
      </p:nvGrpSpPr>
      <p:grpSpPr>
        <a:xfrm>
          <a:off x="0" y="0"/>
          <a:ext cx="0" cy="0"/>
          <a:chOff x="0" y="0"/>
          <a:chExt cx="0" cy="0"/>
        </a:xfrm>
      </p:grpSpPr>
      <p:sp>
        <p:nvSpPr>
          <p:cNvPr id="1089" name="Google Shape;1089;g15616b7465d_0_1097"/>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15616b7465d_0_1097"/>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1091" name="Google Shape;1091;g15616b7465d_0_1097"/>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1092" name="Google Shape;1092;g15616b7465d_0_1097"/>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1093" name="Google Shape;1093;g15616b7465d_0_1097"/>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1094" name="Google Shape;1094;g15616b7465d_0_1097"/>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1095" name="Google Shape;1095;g15616b7465d_0_1097"/>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1096" name="Google Shape;1096;g15616b7465d_0_1097"/>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1097" name="Google Shape;1097;g15616b7465d_0_1097"/>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1098" name="Google Shape;1098;g15616b7465d_0_1097"/>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1099" name="Google Shape;1099;g15616b7465d_0_10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1100" name="Shape 1100"/>
        <p:cNvGrpSpPr/>
        <p:nvPr/>
      </p:nvGrpSpPr>
      <p:grpSpPr>
        <a:xfrm>
          <a:off x="0" y="0"/>
          <a:ext cx="0" cy="0"/>
          <a:chOff x="0" y="0"/>
          <a:chExt cx="0" cy="0"/>
        </a:xfrm>
      </p:grpSpPr>
      <p:sp>
        <p:nvSpPr>
          <p:cNvPr id="1101" name="Google Shape;1101;g15616b7465d_0_110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15616b7465d_0_1109"/>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103" name="Google Shape;1103;g15616b7465d_0_1109"/>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104" name="Google Shape;1104;g15616b7465d_0_1109"/>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105" name="Google Shape;1105;g15616b7465d_0_1109"/>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106" name="Google Shape;1106;g15616b7465d_0_1109"/>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107" name="Google Shape;1107;g15616b7465d_0_1109"/>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108" name="Google Shape;1108;g15616b7465d_0_1109"/>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109" name="Google Shape;1109;g15616b7465d_0_1109"/>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110" name="Google Shape;1110;g15616b7465d_0_1109"/>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1111" name="Shape 1111"/>
        <p:cNvGrpSpPr/>
        <p:nvPr/>
      </p:nvGrpSpPr>
      <p:grpSpPr>
        <a:xfrm>
          <a:off x="0" y="0"/>
          <a:ext cx="0" cy="0"/>
          <a:chOff x="0" y="0"/>
          <a:chExt cx="0" cy="0"/>
        </a:xfrm>
      </p:grpSpPr>
      <p:sp>
        <p:nvSpPr>
          <p:cNvPr id="1112" name="Google Shape;1112;g15616b7465d_0_1120"/>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15616b7465d_0_1120"/>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114" name="Google Shape;1114;g15616b7465d_0_1120"/>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115" name="Google Shape;1115;g15616b7465d_0_1120"/>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116" name="Google Shape;1116;g15616b7465d_0_1120"/>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117" name="Google Shape;1117;g15616b7465d_0_1120"/>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118" name="Google Shape;1118;g15616b7465d_0_1120"/>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119" name="Google Shape;1119;g15616b7465d_0_1120"/>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120" name="Google Shape;1120;g15616b7465d_0_1120"/>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121" name="Google Shape;1121;g15616b7465d_0_1120"/>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1122" name="Google Shape;1122;g15616b7465d_0_1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118" name="Shape 118"/>
        <p:cNvGrpSpPr/>
        <p:nvPr/>
      </p:nvGrpSpPr>
      <p:grpSpPr>
        <a:xfrm>
          <a:off x="0" y="0"/>
          <a:ext cx="0" cy="0"/>
          <a:chOff x="0" y="0"/>
          <a:chExt cx="0" cy="0"/>
        </a:xfrm>
      </p:grpSpPr>
      <p:sp>
        <p:nvSpPr>
          <p:cNvPr id="119" name="Google Shape;119;p5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 name="Google Shape;120;p5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1" name="Google Shape;121;p58"/>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22" name="Google Shape;122;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3" name="Google Shape;123;p58"/>
          <p:cNvGrpSpPr/>
          <p:nvPr/>
        </p:nvGrpSpPr>
        <p:grpSpPr>
          <a:xfrm>
            <a:off x="0" y="990550"/>
            <a:ext cx="4487700" cy="4158192"/>
            <a:chOff x="0" y="990550"/>
            <a:chExt cx="4487700" cy="4158192"/>
          </a:xfrm>
        </p:grpSpPr>
        <p:cxnSp>
          <p:nvCxnSpPr>
            <p:cNvPr id="124" name="Google Shape;124;p58"/>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25" name="Google Shape;125;p58"/>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3" name="Shape 1123"/>
        <p:cNvGrpSpPr/>
        <p:nvPr/>
      </p:nvGrpSpPr>
      <p:grpSpPr>
        <a:xfrm>
          <a:off x="0" y="0"/>
          <a:ext cx="0" cy="0"/>
          <a:chOff x="0" y="0"/>
          <a:chExt cx="0" cy="0"/>
        </a:xfrm>
      </p:grpSpPr>
      <p:sp>
        <p:nvSpPr>
          <p:cNvPr id="1124" name="Google Shape;1124;g15616b7465d_0_1132"/>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15616b7465d_0_1132"/>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1126" name="Google Shape;1126;g15616b7465d_0_1132"/>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1127" name="Google Shape;1127;g15616b7465d_0_1132"/>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1128" name="Google Shape;1128;g15616b7465d_0_1132"/>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1129" name="Google Shape;1129;g15616b7465d_0_1132"/>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1130" name="Google Shape;1130;g15616b7465d_0_1132"/>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1131" name="Google Shape;1131;g15616b7465d_0_1132"/>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1132" name="Google Shape;1132;g15616b7465d_0_1132"/>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1133" name="Google Shape;1133;g15616b7465d_0_1132"/>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1134" name="Google Shape;1134;g15616b7465d_0_11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1139" name="Shape 1139"/>
        <p:cNvGrpSpPr/>
        <p:nvPr/>
      </p:nvGrpSpPr>
      <p:grpSpPr>
        <a:xfrm>
          <a:off x="0" y="0"/>
          <a:ext cx="0" cy="0"/>
          <a:chOff x="0" y="0"/>
          <a:chExt cx="0" cy="0"/>
        </a:xfrm>
      </p:grpSpPr>
      <p:sp>
        <p:nvSpPr>
          <p:cNvPr id="1140" name="Google Shape;1140;g1561a56ad27_0_6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41" name="Google Shape;1141;g1561a56ad27_0_6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1142" name="Shape 1142"/>
        <p:cNvGrpSpPr/>
        <p:nvPr/>
      </p:nvGrpSpPr>
      <p:grpSpPr>
        <a:xfrm>
          <a:off x="0" y="0"/>
          <a:ext cx="0" cy="0"/>
          <a:chOff x="0" y="0"/>
          <a:chExt cx="0" cy="0"/>
        </a:xfrm>
      </p:grpSpPr>
      <p:sp>
        <p:nvSpPr>
          <p:cNvPr id="1143" name="Google Shape;1143;g1561a56ad27_0_581"/>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144" name="Google Shape;1144;g1561a56ad27_0_581"/>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145" name="Google Shape;1145;g1561a56ad27_0_581"/>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146" name="Google Shape;1146;g1561a56ad27_0_581"/>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147" name="Google Shape;1147;g1561a56ad27_0_581"/>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148" name="Google Shape;1148;g1561a56ad27_0_581"/>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149" name="Google Shape;1149;g1561a56ad27_0_581"/>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150" name="Google Shape;1150;g1561a56ad27_0_581"/>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151" name="Google Shape;1151;g1561a56ad27_0_581"/>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152" name="Google Shape;1152;g1561a56ad27_0_581"/>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153" name="Google Shape;1153;g1561a56ad27_0_5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54" name="Google Shape;1154;g1561a56ad27_0_581"/>
          <p:cNvPicPr preferRelativeResize="0"/>
          <p:nvPr/>
        </p:nvPicPr>
        <p:blipFill rotWithShape="1">
          <a:blip r:embed="rId6">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1155" name="Shape 1155"/>
        <p:cNvGrpSpPr/>
        <p:nvPr/>
      </p:nvGrpSpPr>
      <p:grpSpPr>
        <a:xfrm>
          <a:off x="0" y="0"/>
          <a:ext cx="0" cy="0"/>
          <a:chOff x="0" y="0"/>
          <a:chExt cx="0" cy="0"/>
        </a:xfrm>
      </p:grpSpPr>
      <p:sp>
        <p:nvSpPr>
          <p:cNvPr id="1156" name="Google Shape;1156;g1561a56ad27_0_59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157" name="Google Shape;1157;g1561a56ad27_0_59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158" name="Google Shape;1158;g1561a56ad27_0_59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159" name="Google Shape;1159;g1561a56ad27_0_59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160" name="Google Shape;1160;g1561a56ad27_0_59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1161" name="Google Shape;1161;g1561a56ad27_0_59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1162" name="Google Shape;1162;g1561a56ad27_0_5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1163" name="Shape 1163"/>
        <p:cNvGrpSpPr/>
        <p:nvPr/>
      </p:nvGrpSpPr>
      <p:grpSpPr>
        <a:xfrm>
          <a:off x="0" y="0"/>
          <a:ext cx="0" cy="0"/>
          <a:chOff x="0" y="0"/>
          <a:chExt cx="0" cy="0"/>
        </a:xfrm>
      </p:grpSpPr>
      <p:sp>
        <p:nvSpPr>
          <p:cNvPr id="1164" name="Google Shape;1164;g1561a56ad27_0_60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165" name="Google Shape;1165;g1561a56ad27_0_6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66" name="Google Shape;1166;g1561a56ad27_0_60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1167" name="Shape 1167"/>
        <p:cNvGrpSpPr/>
        <p:nvPr/>
      </p:nvGrpSpPr>
      <p:grpSpPr>
        <a:xfrm>
          <a:off x="0" y="0"/>
          <a:ext cx="0" cy="0"/>
          <a:chOff x="0" y="0"/>
          <a:chExt cx="0" cy="0"/>
        </a:xfrm>
      </p:grpSpPr>
      <p:sp>
        <p:nvSpPr>
          <p:cNvPr id="1168" name="Google Shape;1168;g1561a56ad27_0_60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69" name="Google Shape;1169;g1561a56ad27_0_60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70" name="Google Shape;1170;g1561a56ad27_0_6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1171" name="Shape 1171"/>
        <p:cNvGrpSpPr/>
        <p:nvPr/>
      </p:nvGrpSpPr>
      <p:grpSpPr>
        <a:xfrm>
          <a:off x="0" y="0"/>
          <a:ext cx="0" cy="0"/>
          <a:chOff x="0" y="0"/>
          <a:chExt cx="0" cy="0"/>
        </a:xfrm>
      </p:grpSpPr>
      <p:sp>
        <p:nvSpPr>
          <p:cNvPr id="1172" name="Google Shape;1172;g1561a56ad27_0_6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73" name="Google Shape;1173;g1561a56ad27_0_610"/>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1174" name="Shape 1174"/>
        <p:cNvGrpSpPr/>
        <p:nvPr/>
      </p:nvGrpSpPr>
      <p:grpSpPr>
        <a:xfrm>
          <a:off x="0" y="0"/>
          <a:ext cx="0" cy="0"/>
          <a:chOff x="0" y="0"/>
          <a:chExt cx="0" cy="0"/>
        </a:xfrm>
      </p:grpSpPr>
      <p:cxnSp>
        <p:nvCxnSpPr>
          <p:cNvPr id="1175" name="Google Shape;1175;g1561a56ad27_0_613"/>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1176" name="Google Shape;1176;g1561a56ad27_0_613"/>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1177" name="Google Shape;1177;g1561a56ad27_0_613"/>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1178" name="Google Shape;1178;g1561a56ad27_0_613"/>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1179" name="Google Shape;1179;g1561a56ad27_0_613"/>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1180" name="Google Shape;1180;g1561a56ad27_0_613"/>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1181" name="Google Shape;1181;g1561a56ad27_0_6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82" name="Google Shape;1182;g1561a56ad27_0_61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1183" name="Shape 1183"/>
        <p:cNvGrpSpPr/>
        <p:nvPr/>
      </p:nvGrpSpPr>
      <p:grpSpPr>
        <a:xfrm>
          <a:off x="0" y="0"/>
          <a:ext cx="0" cy="0"/>
          <a:chOff x="0" y="0"/>
          <a:chExt cx="0" cy="0"/>
        </a:xfrm>
      </p:grpSpPr>
      <p:sp>
        <p:nvSpPr>
          <p:cNvPr id="1184" name="Google Shape;1184;g1561a56ad27_0_62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1185" name="Google Shape;1185;g1561a56ad27_0_6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86" name="Google Shape;1186;g1561a56ad27_0_62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187" name="Shape 1187"/>
        <p:cNvGrpSpPr/>
        <p:nvPr/>
      </p:nvGrpSpPr>
      <p:grpSpPr>
        <a:xfrm>
          <a:off x="0" y="0"/>
          <a:ext cx="0" cy="0"/>
          <a:chOff x="0" y="0"/>
          <a:chExt cx="0" cy="0"/>
        </a:xfrm>
      </p:grpSpPr>
      <p:sp>
        <p:nvSpPr>
          <p:cNvPr id="1188" name="Google Shape;1188;g1561a56ad27_0_6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6"/>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24" name="Google Shape;24;p36"/>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5" name="Google Shape;25;p36"/>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6" name="Google Shape;26;p36"/>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7" name="Google Shape;27;p36"/>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28" name="Google Shape;28;p36"/>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29" name="Google Shape;29;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126" name="Shape 126"/>
        <p:cNvGrpSpPr/>
        <p:nvPr/>
      </p:nvGrpSpPr>
      <p:grpSpPr>
        <a:xfrm>
          <a:off x="0" y="0"/>
          <a:ext cx="0" cy="0"/>
          <a:chOff x="0" y="0"/>
          <a:chExt cx="0" cy="0"/>
        </a:xfrm>
      </p:grpSpPr>
      <p:sp>
        <p:nvSpPr>
          <p:cNvPr id="127" name="Google Shape;127;p59"/>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9"/>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9" name="Google Shape;129;p59"/>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30" name="Google Shape;130;p59"/>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31" name="Google Shape;131;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32" name="Google Shape;132;p59"/>
          <p:cNvGrpSpPr/>
          <p:nvPr/>
        </p:nvGrpSpPr>
        <p:grpSpPr>
          <a:xfrm>
            <a:off x="0" y="990550"/>
            <a:ext cx="4487700" cy="4158192"/>
            <a:chOff x="0" y="990550"/>
            <a:chExt cx="4487700" cy="4158192"/>
          </a:xfrm>
        </p:grpSpPr>
        <p:cxnSp>
          <p:nvCxnSpPr>
            <p:cNvPr id="133" name="Google Shape;133;p59"/>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34" name="Google Shape;134;p59"/>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1189" name="Shape 1189"/>
        <p:cNvGrpSpPr/>
        <p:nvPr/>
      </p:nvGrpSpPr>
      <p:grpSpPr>
        <a:xfrm>
          <a:off x="0" y="0"/>
          <a:ext cx="0" cy="0"/>
          <a:chOff x="0" y="0"/>
          <a:chExt cx="0" cy="0"/>
        </a:xfrm>
      </p:grpSpPr>
      <p:grpSp>
        <p:nvGrpSpPr>
          <p:cNvPr id="1190" name="Google Shape;1190;g1561a56ad27_0_631"/>
          <p:cNvGrpSpPr/>
          <p:nvPr/>
        </p:nvGrpSpPr>
        <p:grpSpPr>
          <a:xfrm>
            <a:off x="5478013" y="1350232"/>
            <a:ext cx="2484978" cy="2464336"/>
            <a:chOff x="5478013" y="1350232"/>
            <a:chExt cx="2484978" cy="2464336"/>
          </a:xfrm>
        </p:grpSpPr>
        <p:sp>
          <p:nvSpPr>
            <p:cNvPr id="1191" name="Google Shape;1191;g1561a56ad27_0_631"/>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192" name="Google Shape;1192;g1561a56ad27_0_631"/>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193" name="Google Shape;1193;g1561a56ad27_0_631"/>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194" name="Google Shape;1194;g1561a56ad27_0_631"/>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195" name="Google Shape;1195;g1561a56ad27_0_6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1196" name="Shape 1196"/>
        <p:cNvGrpSpPr/>
        <p:nvPr/>
      </p:nvGrpSpPr>
      <p:grpSpPr>
        <a:xfrm>
          <a:off x="0" y="0"/>
          <a:ext cx="0" cy="0"/>
          <a:chOff x="0" y="0"/>
          <a:chExt cx="0" cy="0"/>
        </a:xfrm>
      </p:grpSpPr>
      <p:sp>
        <p:nvSpPr>
          <p:cNvPr id="1197" name="Google Shape;1197;g1561a56ad27_0_63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198" name="Google Shape;1198;g1561a56ad27_0_63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199" name="Google Shape;1199;g1561a56ad27_0_6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1200" name="Shape 1200"/>
        <p:cNvGrpSpPr/>
        <p:nvPr/>
      </p:nvGrpSpPr>
      <p:grpSpPr>
        <a:xfrm>
          <a:off x="0" y="0"/>
          <a:ext cx="0" cy="0"/>
          <a:chOff x="0" y="0"/>
          <a:chExt cx="0" cy="0"/>
        </a:xfrm>
      </p:grpSpPr>
      <p:sp>
        <p:nvSpPr>
          <p:cNvPr id="1201" name="Google Shape;1201;g1561a56ad27_0_64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2" name="Google Shape;1202;g1561a56ad27_0_64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3" name="Google Shape;1203;g1561a56ad27_0_6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1204" name="Shape 1204"/>
        <p:cNvGrpSpPr/>
        <p:nvPr/>
      </p:nvGrpSpPr>
      <p:grpSpPr>
        <a:xfrm>
          <a:off x="0" y="0"/>
          <a:ext cx="0" cy="0"/>
          <a:chOff x="0" y="0"/>
          <a:chExt cx="0" cy="0"/>
        </a:xfrm>
      </p:grpSpPr>
      <p:sp>
        <p:nvSpPr>
          <p:cNvPr id="1205" name="Google Shape;1205;g1561a56ad27_0_64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06" name="Google Shape;1206;g1561a56ad27_0_64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7" name="Google Shape;1207;g1561a56ad27_0_6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1208" name="Shape 1208"/>
        <p:cNvGrpSpPr/>
        <p:nvPr/>
      </p:nvGrpSpPr>
      <p:grpSpPr>
        <a:xfrm>
          <a:off x="0" y="0"/>
          <a:ext cx="0" cy="0"/>
          <a:chOff x="0" y="0"/>
          <a:chExt cx="0" cy="0"/>
        </a:xfrm>
      </p:grpSpPr>
      <p:sp>
        <p:nvSpPr>
          <p:cNvPr id="1209" name="Google Shape;1209;g1561a56ad27_0_650"/>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1561a56ad27_0_65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1211" name="Google Shape;1211;g1561a56ad27_0_65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1212" name="Google Shape;1212;g1561a56ad27_0_650"/>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213" name="Google Shape;1213;g1561a56ad27_0_650"/>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214" name="Google Shape;1214;g1561a56ad27_0_650"/>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1561a56ad27_0_6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1216" name="Shape 1216"/>
        <p:cNvGrpSpPr/>
        <p:nvPr/>
      </p:nvGrpSpPr>
      <p:grpSpPr>
        <a:xfrm>
          <a:off x="0" y="0"/>
          <a:ext cx="0" cy="0"/>
          <a:chOff x="0" y="0"/>
          <a:chExt cx="0" cy="0"/>
        </a:xfrm>
      </p:grpSpPr>
      <p:sp>
        <p:nvSpPr>
          <p:cNvPr id="1217" name="Google Shape;1217;g1561a56ad27_0_65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18" name="Google Shape;1218;g1561a56ad27_0_65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19" name="Google Shape;1219;g1561a56ad27_0_658"/>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1561a56ad27_0_658"/>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1" name="Google Shape;1221;g1561a56ad27_0_658"/>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222" name="Google Shape;1222;g1561a56ad27_0_658"/>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223" name="Google Shape;1223;g1561a56ad27_0_6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1224" name="Shape 1224"/>
        <p:cNvGrpSpPr/>
        <p:nvPr/>
      </p:nvGrpSpPr>
      <p:grpSpPr>
        <a:xfrm>
          <a:off x="0" y="0"/>
          <a:ext cx="0" cy="0"/>
          <a:chOff x="0" y="0"/>
          <a:chExt cx="0" cy="0"/>
        </a:xfrm>
      </p:grpSpPr>
      <p:sp>
        <p:nvSpPr>
          <p:cNvPr id="1225" name="Google Shape;1225;g1561a56ad27_0_66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26" name="Google Shape;1226;g1561a56ad27_0_66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27" name="Google Shape;1227;g1561a56ad27_0_666"/>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8" name="Google Shape;1228;g1561a56ad27_0_666"/>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229" name="Google Shape;1229;g1561a56ad27_0_666"/>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230" name="Google Shape;1230;g1561a56ad27_0_666"/>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1561a56ad27_0_6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1232" name="Shape 1232"/>
        <p:cNvGrpSpPr/>
        <p:nvPr/>
      </p:nvGrpSpPr>
      <p:grpSpPr>
        <a:xfrm>
          <a:off x="0" y="0"/>
          <a:ext cx="0" cy="0"/>
          <a:chOff x="0" y="0"/>
          <a:chExt cx="0" cy="0"/>
        </a:xfrm>
      </p:grpSpPr>
      <p:sp>
        <p:nvSpPr>
          <p:cNvPr id="1233" name="Google Shape;1233;g1561a56ad27_0_67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34" name="Google Shape;1234;g1561a56ad27_0_67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35" name="Google Shape;1235;g1561a56ad27_0_674"/>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236" name="Google Shape;1236;g1561a56ad27_0_674"/>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237" name="Google Shape;1237;g1561a56ad27_0_674"/>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1561a56ad27_0_674"/>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1561a56ad27_0_6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240" name="Shape 1240"/>
        <p:cNvGrpSpPr/>
        <p:nvPr/>
      </p:nvGrpSpPr>
      <p:grpSpPr>
        <a:xfrm>
          <a:off x="0" y="0"/>
          <a:ext cx="0" cy="0"/>
          <a:chOff x="0" y="0"/>
          <a:chExt cx="0" cy="0"/>
        </a:xfrm>
      </p:grpSpPr>
      <p:sp>
        <p:nvSpPr>
          <p:cNvPr id="1241" name="Google Shape;1241;g1561a56ad27_0_68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42" name="Google Shape;1242;g1561a56ad27_0_68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43" name="Google Shape;1243;g1561a56ad27_0_682"/>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44" name="Google Shape;1244;g1561a56ad27_0_6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45" name="Google Shape;1245;g1561a56ad27_0_682"/>
          <p:cNvGrpSpPr/>
          <p:nvPr/>
        </p:nvGrpSpPr>
        <p:grpSpPr>
          <a:xfrm>
            <a:off x="0" y="990550"/>
            <a:ext cx="4487700" cy="4158192"/>
            <a:chOff x="0" y="990550"/>
            <a:chExt cx="4487700" cy="4158192"/>
          </a:xfrm>
        </p:grpSpPr>
        <p:cxnSp>
          <p:nvCxnSpPr>
            <p:cNvPr id="1246" name="Google Shape;1246;g1561a56ad27_0_682"/>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1247" name="Google Shape;1247;g1561a56ad27_0_682"/>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1248" name="Shape 1248"/>
        <p:cNvGrpSpPr/>
        <p:nvPr/>
      </p:nvGrpSpPr>
      <p:grpSpPr>
        <a:xfrm>
          <a:off x="0" y="0"/>
          <a:ext cx="0" cy="0"/>
          <a:chOff x="0" y="0"/>
          <a:chExt cx="0" cy="0"/>
        </a:xfrm>
      </p:grpSpPr>
      <p:sp>
        <p:nvSpPr>
          <p:cNvPr id="1249" name="Google Shape;1249;g1561a56ad27_0_69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50" name="Google Shape;1250;g1561a56ad27_0_69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51" name="Google Shape;1251;g1561a56ad27_0_690"/>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52" name="Google Shape;1252;g1561a56ad27_0_6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53" name="Google Shape;1253;g1561a56ad27_0_690"/>
          <p:cNvGrpSpPr/>
          <p:nvPr/>
        </p:nvGrpSpPr>
        <p:grpSpPr>
          <a:xfrm>
            <a:off x="0" y="990550"/>
            <a:ext cx="4487700" cy="4158192"/>
            <a:chOff x="0" y="990550"/>
            <a:chExt cx="4487700" cy="4158192"/>
          </a:xfrm>
        </p:grpSpPr>
        <p:cxnSp>
          <p:nvCxnSpPr>
            <p:cNvPr id="1254" name="Google Shape;1254;g1561a56ad27_0_690"/>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255" name="Google Shape;1255;g1561a56ad27_0_690"/>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135" name="Shape 135"/>
        <p:cNvGrpSpPr/>
        <p:nvPr/>
      </p:nvGrpSpPr>
      <p:grpSpPr>
        <a:xfrm>
          <a:off x="0" y="0"/>
          <a:ext cx="0" cy="0"/>
          <a:chOff x="0" y="0"/>
          <a:chExt cx="0" cy="0"/>
        </a:xfrm>
      </p:grpSpPr>
      <p:sp>
        <p:nvSpPr>
          <p:cNvPr id="136" name="Google Shape;136;p6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7" name="Google Shape;137;p6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38" name="Google Shape;138;p60"/>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60"/>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40" name="Google Shape;140;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41" name="Google Shape;141;p60"/>
          <p:cNvGrpSpPr/>
          <p:nvPr/>
        </p:nvGrpSpPr>
        <p:grpSpPr>
          <a:xfrm>
            <a:off x="0" y="990550"/>
            <a:ext cx="4487700" cy="4158192"/>
            <a:chOff x="0" y="990550"/>
            <a:chExt cx="4487700" cy="4158192"/>
          </a:xfrm>
        </p:grpSpPr>
        <p:cxnSp>
          <p:nvCxnSpPr>
            <p:cNvPr id="142" name="Google Shape;142;p60"/>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143" name="Google Shape;143;p60"/>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1256" name="Shape 1256"/>
        <p:cNvGrpSpPr/>
        <p:nvPr/>
      </p:nvGrpSpPr>
      <p:grpSpPr>
        <a:xfrm>
          <a:off x="0" y="0"/>
          <a:ext cx="0" cy="0"/>
          <a:chOff x="0" y="0"/>
          <a:chExt cx="0" cy="0"/>
        </a:xfrm>
      </p:grpSpPr>
      <p:sp>
        <p:nvSpPr>
          <p:cNvPr id="1257" name="Google Shape;1257;g1561a56ad27_0_698"/>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1561a56ad27_0_69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59" name="Google Shape;1259;g1561a56ad27_0_69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60" name="Google Shape;1260;g1561a56ad27_0_698"/>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61" name="Google Shape;1261;g1561a56ad27_0_6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62" name="Google Shape;1262;g1561a56ad27_0_698"/>
          <p:cNvGrpSpPr/>
          <p:nvPr/>
        </p:nvGrpSpPr>
        <p:grpSpPr>
          <a:xfrm>
            <a:off x="0" y="990550"/>
            <a:ext cx="4487700" cy="4158192"/>
            <a:chOff x="0" y="990550"/>
            <a:chExt cx="4487700" cy="4158192"/>
          </a:xfrm>
        </p:grpSpPr>
        <p:cxnSp>
          <p:nvCxnSpPr>
            <p:cNvPr id="1263" name="Google Shape;1263;g1561a56ad27_0_698"/>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264" name="Google Shape;1264;g1561a56ad27_0_698"/>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1265" name="Shape 1265"/>
        <p:cNvGrpSpPr/>
        <p:nvPr/>
      </p:nvGrpSpPr>
      <p:grpSpPr>
        <a:xfrm>
          <a:off x="0" y="0"/>
          <a:ext cx="0" cy="0"/>
          <a:chOff x="0" y="0"/>
          <a:chExt cx="0" cy="0"/>
        </a:xfrm>
      </p:grpSpPr>
      <p:sp>
        <p:nvSpPr>
          <p:cNvPr id="1266" name="Google Shape;1266;g1561a56ad27_0_70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67" name="Google Shape;1267;g1561a56ad27_0_70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68" name="Google Shape;1268;g1561a56ad27_0_707"/>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9" name="Google Shape;1269;g1561a56ad27_0_707"/>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70" name="Google Shape;1270;g1561a56ad27_0_7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71" name="Google Shape;1271;g1561a56ad27_0_707"/>
          <p:cNvGrpSpPr/>
          <p:nvPr/>
        </p:nvGrpSpPr>
        <p:grpSpPr>
          <a:xfrm>
            <a:off x="0" y="990550"/>
            <a:ext cx="4487700" cy="4158192"/>
            <a:chOff x="0" y="990550"/>
            <a:chExt cx="4487700" cy="4158192"/>
          </a:xfrm>
        </p:grpSpPr>
        <p:cxnSp>
          <p:nvCxnSpPr>
            <p:cNvPr id="1272" name="Google Shape;1272;g1561a56ad27_0_707"/>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1273" name="Google Shape;1273;g1561a56ad27_0_707"/>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1274" name="Shape 1274"/>
        <p:cNvGrpSpPr/>
        <p:nvPr/>
      </p:nvGrpSpPr>
      <p:grpSpPr>
        <a:xfrm>
          <a:off x="0" y="0"/>
          <a:ext cx="0" cy="0"/>
          <a:chOff x="0" y="0"/>
          <a:chExt cx="0" cy="0"/>
        </a:xfrm>
      </p:grpSpPr>
      <p:sp>
        <p:nvSpPr>
          <p:cNvPr id="1275" name="Google Shape;1275;g1561a56ad27_0_716"/>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76" name="Google Shape;1276;g1561a56ad27_0_716"/>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77" name="Google Shape;1277;g1561a56ad27_0_716"/>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78" name="Google Shape;1278;g1561a56ad27_0_716"/>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79" name="Google Shape;1279;g1561a56ad27_0_716"/>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80" name="Google Shape;1280;g1561a56ad27_0_7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281" name="Google Shape;1281;g1561a56ad27_0_716"/>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1282" name="Shape 1282"/>
        <p:cNvGrpSpPr/>
        <p:nvPr/>
      </p:nvGrpSpPr>
      <p:grpSpPr>
        <a:xfrm>
          <a:off x="0" y="0"/>
          <a:ext cx="0" cy="0"/>
          <a:chOff x="0" y="0"/>
          <a:chExt cx="0" cy="0"/>
        </a:xfrm>
      </p:grpSpPr>
      <p:sp>
        <p:nvSpPr>
          <p:cNvPr id="1283" name="Google Shape;1283;g1561a56ad27_0_72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284" name="Google Shape;1284;g1561a56ad27_0_72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5" name="Google Shape;1285;g1561a56ad27_0_72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6" name="Google Shape;1286;g1561a56ad27_0_72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7" name="Google Shape;1287;g1561a56ad27_0_72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8" name="Google Shape;1288;g1561a56ad27_0_7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289" name="Google Shape;1289;g1561a56ad27_0_72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1290" name="Shape 1290"/>
        <p:cNvGrpSpPr/>
        <p:nvPr/>
      </p:nvGrpSpPr>
      <p:grpSpPr>
        <a:xfrm>
          <a:off x="0" y="0"/>
          <a:ext cx="0" cy="0"/>
          <a:chOff x="0" y="0"/>
          <a:chExt cx="0" cy="0"/>
        </a:xfrm>
      </p:grpSpPr>
      <p:sp>
        <p:nvSpPr>
          <p:cNvPr id="1291" name="Google Shape;1291;g1561a56ad27_0_73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92" name="Google Shape;1292;g1561a56ad27_0_73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3" name="Google Shape;1293;g1561a56ad27_0_73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4" name="Google Shape;1294;g1561a56ad27_0_73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5" name="Google Shape;1295;g1561a56ad27_0_73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6" name="Google Shape;1296;g1561a56ad27_0_7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297" name="Google Shape;1297;g1561a56ad27_0_73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1298" name="Shape 1298"/>
        <p:cNvGrpSpPr/>
        <p:nvPr/>
      </p:nvGrpSpPr>
      <p:grpSpPr>
        <a:xfrm>
          <a:off x="0" y="0"/>
          <a:ext cx="0" cy="0"/>
          <a:chOff x="0" y="0"/>
          <a:chExt cx="0" cy="0"/>
        </a:xfrm>
      </p:grpSpPr>
      <p:sp>
        <p:nvSpPr>
          <p:cNvPr id="1299" name="Google Shape;1299;g1561a56ad27_0_740"/>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300" name="Google Shape;1300;g1561a56ad27_0_740"/>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301" name="Google Shape;1301;g1561a56ad27_0_740"/>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302" name="Google Shape;1302;g1561a56ad27_0_740"/>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1561a56ad27_0_740"/>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304" name="Google Shape;1304;g1561a56ad27_0_7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05" name="Google Shape;1305;g1561a56ad27_0_740"/>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1306" name="Shape 1306"/>
        <p:cNvGrpSpPr/>
        <p:nvPr/>
      </p:nvGrpSpPr>
      <p:grpSpPr>
        <a:xfrm>
          <a:off x="0" y="0"/>
          <a:ext cx="0" cy="0"/>
          <a:chOff x="0" y="0"/>
          <a:chExt cx="0" cy="0"/>
        </a:xfrm>
      </p:grpSpPr>
      <p:sp>
        <p:nvSpPr>
          <p:cNvPr id="1307" name="Google Shape;1307;g1561a56ad27_0_748"/>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08" name="Google Shape;1308;g1561a56ad27_0_748"/>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09" name="Google Shape;1309;g1561a56ad27_0_748"/>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0" name="Google Shape;1310;g1561a56ad27_0_748"/>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1561a56ad27_0_748"/>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312" name="Google Shape;1312;g1561a56ad27_0_7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13" name="Google Shape;1313;g1561a56ad27_0_74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1314" name="Shape 1314"/>
        <p:cNvGrpSpPr/>
        <p:nvPr/>
      </p:nvGrpSpPr>
      <p:grpSpPr>
        <a:xfrm>
          <a:off x="0" y="0"/>
          <a:ext cx="0" cy="0"/>
          <a:chOff x="0" y="0"/>
          <a:chExt cx="0" cy="0"/>
        </a:xfrm>
      </p:grpSpPr>
      <p:sp>
        <p:nvSpPr>
          <p:cNvPr id="1315" name="Google Shape;1315;g1561a56ad27_0_75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6" name="Google Shape;1316;g1561a56ad27_0_75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7" name="Google Shape;1317;g1561a56ad27_0_75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8" name="Google Shape;1318;g1561a56ad27_0_75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1561a56ad27_0_75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320" name="Google Shape;1320;g1561a56ad27_0_7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21" name="Google Shape;1321;g1561a56ad27_0_75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1322" name="Shape 1322"/>
        <p:cNvGrpSpPr/>
        <p:nvPr/>
      </p:nvGrpSpPr>
      <p:grpSpPr>
        <a:xfrm>
          <a:off x="0" y="0"/>
          <a:ext cx="0" cy="0"/>
          <a:chOff x="0" y="0"/>
          <a:chExt cx="0" cy="0"/>
        </a:xfrm>
      </p:grpSpPr>
      <p:sp>
        <p:nvSpPr>
          <p:cNvPr id="1323" name="Google Shape;1323;g1561a56ad27_0_76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24" name="Google Shape;1324;g1561a56ad27_0_76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25" name="Google Shape;1325;g1561a56ad27_0_76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26" name="Google Shape;1326;g1561a56ad27_0_764"/>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1561a56ad27_0_76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1328" name="Google Shape;1328;g1561a56ad27_0_7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29" name="Google Shape;1329;g1561a56ad27_0_76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1330" name="Shape 1330"/>
        <p:cNvGrpSpPr/>
        <p:nvPr/>
      </p:nvGrpSpPr>
      <p:grpSpPr>
        <a:xfrm>
          <a:off x="0" y="0"/>
          <a:ext cx="0" cy="0"/>
          <a:chOff x="0" y="0"/>
          <a:chExt cx="0" cy="0"/>
        </a:xfrm>
      </p:grpSpPr>
      <p:sp>
        <p:nvSpPr>
          <p:cNvPr id="1331" name="Google Shape;1331;g1561a56ad27_0_77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332" name="Google Shape;1332;g1561a56ad27_0_7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33" name="Google Shape;1333;g1561a56ad27_0_77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61"/>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6" name="Google Shape;146;p61"/>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7" name="Google Shape;147;p61"/>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8" name="Google Shape;148;p61"/>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9" name="Google Shape;149;p61"/>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50" name="Google Shape;150;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 name="Google Shape;151;p61"/>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1334" name="Shape 1334"/>
        <p:cNvGrpSpPr/>
        <p:nvPr/>
      </p:nvGrpSpPr>
      <p:grpSpPr>
        <a:xfrm>
          <a:off x="0" y="0"/>
          <a:ext cx="0" cy="0"/>
          <a:chOff x="0" y="0"/>
          <a:chExt cx="0" cy="0"/>
        </a:xfrm>
      </p:grpSpPr>
      <p:sp>
        <p:nvSpPr>
          <p:cNvPr id="1335" name="Google Shape;1335;g1561a56ad27_0_776"/>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336" name="Google Shape;1336;g1561a56ad27_0_7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37" name="Google Shape;1337;g1561a56ad27_0_77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1338" name="Shape 1338"/>
        <p:cNvGrpSpPr/>
        <p:nvPr/>
      </p:nvGrpSpPr>
      <p:grpSpPr>
        <a:xfrm>
          <a:off x="0" y="0"/>
          <a:ext cx="0" cy="0"/>
          <a:chOff x="0" y="0"/>
          <a:chExt cx="0" cy="0"/>
        </a:xfrm>
      </p:grpSpPr>
      <p:cxnSp>
        <p:nvCxnSpPr>
          <p:cNvPr id="1339" name="Google Shape;1339;g1561a56ad27_0_780"/>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1340" name="Google Shape;1340;g1561a56ad27_0_780"/>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1341" name="Google Shape;1341;g1561a56ad27_0_780"/>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342" name="Google Shape;1342;g1561a56ad27_0_780"/>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343" name="Google Shape;1343;g1561a56ad27_0_780"/>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344" name="Google Shape;1344;g1561a56ad27_0_780"/>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345" name="Google Shape;1345;g1561a56ad27_0_7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46" name="Google Shape;1346;g1561a56ad27_0_78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1347" name="Shape 1347"/>
        <p:cNvGrpSpPr/>
        <p:nvPr/>
      </p:nvGrpSpPr>
      <p:grpSpPr>
        <a:xfrm>
          <a:off x="0" y="0"/>
          <a:ext cx="0" cy="0"/>
          <a:chOff x="0" y="0"/>
          <a:chExt cx="0" cy="0"/>
        </a:xfrm>
      </p:grpSpPr>
      <p:cxnSp>
        <p:nvCxnSpPr>
          <p:cNvPr id="1348" name="Google Shape;1348;g1561a56ad27_0_789"/>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349" name="Google Shape;1349;g1561a56ad27_0_789"/>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350" name="Google Shape;1350;g1561a56ad27_0_789"/>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351" name="Google Shape;1351;g1561a56ad27_0_789"/>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352" name="Google Shape;1352;g1561a56ad27_0_789"/>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353" name="Google Shape;1353;g1561a56ad27_0_789"/>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354" name="Google Shape;1354;g1561a56ad27_0_7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55" name="Google Shape;1355;g1561a56ad27_0_78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1356" name="Shape 1356"/>
        <p:cNvGrpSpPr/>
        <p:nvPr/>
      </p:nvGrpSpPr>
      <p:grpSpPr>
        <a:xfrm>
          <a:off x="0" y="0"/>
          <a:ext cx="0" cy="0"/>
          <a:chOff x="0" y="0"/>
          <a:chExt cx="0" cy="0"/>
        </a:xfrm>
      </p:grpSpPr>
      <p:cxnSp>
        <p:nvCxnSpPr>
          <p:cNvPr id="1357" name="Google Shape;1357;g1561a56ad27_0_798"/>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358" name="Google Shape;1358;g1561a56ad27_0_798"/>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359" name="Google Shape;1359;g1561a56ad27_0_798"/>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360" name="Google Shape;1360;g1561a56ad27_0_798"/>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361" name="Google Shape;1361;g1561a56ad27_0_798"/>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362" name="Google Shape;1362;g1561a56ad27_0_798"/>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363" name="Google Shape;1363;g1561a56ad27_0_7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64" name="Google Shape;1364;g1561a56ad27_0_79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1365" name="Shape 1365"/>
        <p:cNvGrpSpPr/>
        <p:nvPr/>
      </p:nvGrpSpPr>
      <p:grpSpPr>
        <a:xfrm>
          <a:off x="0" y="0"/>
          <a:ext cx="0" cy="0"/>
          <a:chOff x="0" y="0"/>
          <a:chExt cx="0" cy="0"/>
        </a:xfrm>
      </p:grpSpPr>
      <p:sp>
        <p:nvSpPr>
          <p:cNvPr id="1366" name="Google Shape;1366;g1561a56ad27_0_8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67" name="Google Shape;1367;g1561a56ad27_0_80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1368" name="Shape 1368"/>
        <p:cNvGrpSpPr/>
        <p:nvPr/>
      </p:nvGrpSpPr>
      <p:grpSpPr>
        <a:xfrm>
          <a:off x="0" y="0"/>
          <a:ext cx="0" cy="0"/>
          <a:chOff x="0" y="0"/>
          <a:chExt cx="0" cy="0"/>
        </a:xfrm>
      </p:grpSpPr>
      <p:sp>
        <p:nvSpPr>
          <p:cNvPr id="1369" name="Google Shape;1369;g1561a56ad27_0_8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70" name="Google Shape;1370;g1561a56ad27_0_81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1371" name="Shape 1371"/>
        <p:cNvGrpSpPr/>
        <p:nvPr/>
      </p:nvGrpSpPr>
      <p:grpSpPr>
        <a:xfrm>
          <a:off x="0" y="0"/>
          <a:ext cx="0" cy="0"/>
          <a:chOff x="0" y="0"/>
          <a:chExt cx="0" cy="0"/>
        </a:xfrm>
      </p:grpSpPr>
      <p:sp>
        <p:nvSpPr>
          <p:cNvPr id="1372" name="Google Shape;1372;g1561a56ad27_0_813"/>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1373" name="Google Shape;1373;g1561a56ad27_0_813"/>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1374" name="Google Shape;1374;g1561a56ad27_0_813"/>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1375" name="Google Shape;1375;g1561a56ad27_0_813"/>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1376" name="Google Shape;1376;g1561a56ad27_0_813"/>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1377" name="Google Shape;1377;g1561a56ad27_0_813"/>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1378" name="Google Shape;1378;g1561a56ad27_0_813"/>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1379" name="Google Shape;1379;g1561a56ad27_0_813"/>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380" name="Google Shape;1380;g1561a56ad27_0_813"/>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381" name="Google Shape;1381;g1561a56ad27_0_813"/>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382" name="Google Shape;1382;g1561a56ad27_0_8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83" name="Google Shape;1383;g1561a56ad27_0_813"/>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1384" name="Shape 1384"/>
        <p:cNvGrpSpPr/>
        <p:nvPr/>
      </p:nvGrpSpPr>
      <p:grpSpPr>
        <a:xfrm>
          <a:off x="0" y="0"/>
          <a:ext cx="0" cy="0"/>
          <a:chOff x="0" y="0"/>
          <a:chExt cx="0" cy="0"/>
        </a:xfrm>
      </p:grpSpPr>
      <p:sp>
        <p:nvSpPr>
          <p:cNvPr id="1385" name="Google Shape;1385;g1561a56ad27_0_826"/>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386" name="Google Shape;1386;g1561a56ad27_0_826"/>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387" name="Google Shape;1387;g1561a56ad27_0_826"/>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388" name="Google Shape;1388;g1561a56ad27_0_826"/>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389" name="Google Shape;1389;g1561a56ad27_0_826"/>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390" name="Google Shape;1390;g1561a56ad27_0_826"/>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391" name="Google Shape;1391;g1561a56ad27_0_826"/>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392" name="Google Shape;1392;g1561a56ad27_0_826"/>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393" name="Google Shape;1393;g1561a56ad27_0_826"/>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394" name="Google Shape;1394;g1561a56ad27_0_826"/>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395" name="Google Shape;1395;g1561a56ad27_0_8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96" name="Google Shape;1396;g1561a56ad27_0_826"/>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1397" name="Shape 1397"/>
        <p:cNvGrpSpPr/>
        <p:nvPr/>
      </p:nvGrpSpPr>
      <p:grpSpPr>
        <a:xfrm>
          <a:off x="0" y="0"/>
          <a:ext cx="0" cy="0"/>
          <a:chOff x="0" y="0"/>
          <a:chExt cx="0" cy="0"/>
        </a:xfrm>
      </p:grpSpPr>
      <p:sp>
        <p:nvSpPr>
          <p:cNvPr id="1398" name="Google Shape;1398;g1561a56ad27_0_839"/>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1399" name="Google Shape;1399;g1561a56ad27_0_839"/>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1400" name="Google Shape;1400;g1561a56ad27_0_839"/>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1401" name="Google Shape;1401;g1561a56ad27_0_839"/>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1402" name="Google Shape;1402;g1561a56ad27_0_839"/>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1403" name="Google Shape;1403;g1561a56ad27_0_839"/>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1404" name="Google Shape;1404;g1561a56ad27_0_839"/>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1405" name="Google Shape;1405;g1561a56ad27_0_839"/>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406" name="Google Shape;1406;g1561a56ad27_0_839"/>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407" name="Google Shape;1407;g1561a56ad27_0_839"/>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408" name="Google Shape;1408;g1561a56ad27_0_8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09" name="Google Shape;1409;g1561a56ad27_0_839"/>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1410" name="Shape 1410"/>
        <p:cNvGrpSpPr/>
        <p:nvPr/>
      </p:nvGrpSpPr>
      <p:grpSpPr>
        <a:xfrm>
          <a:off x="0" y="0"/>
          <a:ext cx="0" cy="0"/>
          <a:chOff x="0" y="0"/>
          <a:chExt cx="0" cy="0"/>
        </a:xfrm>
      </p:grpSpPr>
      <p:sp>
        <p:nvSpPr>
          <p:cNvPr id="1411" name="Google Shape;1411;g1561a56ad27_0_8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12" name="Google Shape;1412;g1561a56ad27_0_852"/>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6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54" name="Google Shape;154;p6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5" name="Google Shape;155;p6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6" name="Google Shape;156;p6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7" name="Google Shape;157;p6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8" name="Google Shape;158;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9" name="Google Shape;159;p6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1413" name="Shape 1413"/>
        <p:cNvGrpSpPr/>
        <p:nvPr/>
      </p:nvGrpSpPr>
      <p:grpSpPr>
        <a:xfrm>
          <a:off x="0" y="0"/>
          <a:ext cx="0" cy="0"/>
          <a:chOff x="0" y="0"/>
          <a:chExt cx="0" cy="0"/>
        </a:xfrm>
      </p:grpSpPr>
      <p:sp>
        <p:nvSpPr>
          <p:cNvPr id="1414" name="Google Shape;1414;g1561a56ad27_0_8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15" name="Google Shape;1415;g1561a56ad27_0_8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1416" name="Shape 1416"/>
        <p:cNvGrpSpPr/>
        <p:nvPr/>
      </p:nvGrpSpPr>
      <p:grpSpPr>
        <a:xfrm>
          <a:off x="0" y="0"/>
          <a:ext cx="0" cy="0"/>
          <a:chOff x="0" y="0"/>
          <a:chExt cx="0" cy="0"/>
        </a:xfrm>
      </p:grpSpPr>
      <p:sp>
        <p:nvSpPr>
          <p:cNvPr id="1417" name="Google Shape;1417;g1561a56ad27_0_8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18" name="Google Shape;1418;g1561a56ad27_0_85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1419" name="Shape 1419"/>
        <p:cNvGrpSpPr/>
        <p:nvPr/>
      </p:nvGrpSpPr>
      <p:grpSpPr>
        <a:xfrm>
          <a:off x="0" y="0"/>
          <a:ext cx="0" cy="0"/>
          <a:chOff x="0" y="0"/>
          <a:chExt cx="0" cy="0"/>
        </a:xfrm>
      </p:grpSpPr>
      <p:sp>
        <p:nvSpPr>
          <p:cNvPr id="1420" name="Google Shape;1420;g1561a56ad27_0_86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421" name="Google Shape;1421;g1561a56ad27_0_8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22" name="Google Shape;1422;g1561a56ad27_0_8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1423" name="Shape 1423"/>
        <p:cNvGrpSpPr/>
        <p:nvPr/>
      </p:nvGrpSpPr>
      <p:grpSpPr>
        <a:xfrm>
          <a:off x="0" y="0"/>
          <a:ext cx="0" cy="0"/>
          <a:chOff x="0" y="0"/>
          <a:chExt cx="0" cy="0"/>
        </a:xfrm>
      </p:grpSpPr>
      <p:sp>
        <p:nvSpPr>
          <p:cNvPr id="1424" name="Google Shape;1424;g1561a56ad27_0_86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425" name="Google Shape;1425;g1561a56ad27_0_8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26" name="Google Shape;1426;g1561a56ad27_0_8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1427" name="Shape 1427"/>
        <p:cNvGrpSpPr/>
        <p:nvPr/>
      </p:nvGrpSpPr>
      <p:grpSpPr>
        <a:xfrm>
          <a:off x="0" y="0"/>
          <a:ext cx="0" cy="0"/>
          <a:chOff x="0" y="0"/>
          <a:chExt cx="0" cy="0"/>
        </a:xfrm>
      </p:grpSpPr>
      <p:sp>
        <p:nvSpPr>
          <p:cNvPr id="1428" name="Google Shape;1428;g1561a56ad27_0_869"/>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1429" name="Google Shape;1429;g1561a56ad27_0_8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30" name="Google Shape;1430;g1561a56ad27_0_8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1431" name="Shape 1431"/>
        <p:cNvGrpSpPr/>
        <p:nvPr/>
      </p:nvGrpSpPr>
      <p:grpSpPr>
        <a:xfrm>
          <a:off x="0" y="0"/>
          <a:ext cx="0" cy="0"/>
          <a:chOff x="0" y="0"/>
          <a:chExt cx="0" cy="0"/>
        </a:xfrm>
      </p:grpSpPr>
      <p:cxnSp>
        <p:nvCxnSpPr>
          <p:cNvPr id="1432" name="Google Shape;1432;g1561a56ad27_0_873"/>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1433" name="Google Shape;1433;g1561a56ad27_0_8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34" name="Google Shape;1434;g1561a56ad27_0_87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1435" name="Shape 1435"/>
        <p:cNvGrpSpPr/>
        <p:nvPr/>
      </p:nvGrpSpPr>
      <p:grpSpPr>
        <a:xfrm>
          <a:off x="0" y="0"/>
          <a:ext cx="0" cy="0"/>
          <a:chOff x="0" y="0"/>
          <a:chExt cx="0" cy="0"/>
        </a:xfrm>
      </p:grpSpPr>
      <p:cxnSp>
        <p:nvCxnSpPr>
          <p:cNvPr id="1436" name="Google Shape;1436;g1561a56ad27_0_877"/>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1437" name="Google Shape;1437;g1561a56ad27_0_8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38" name="Google Shape;1438;g1561a56ad27_0_8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1439" name="Shape 1439"/>
        <p:cNvGrpSpPr/>
        <p:nvPr/>
      </p:nvGrpSpPr>
      <p:grpSpPr>
        <a:xfrm>
          <a:off x="0" y="0"/>
          <a:ext cx="0" cy="0"/>
          <a:chOff x="0" y="0"/>
          <a:chExt cx="0" cy="0"/>
        </a:xfrm>
      </p:grpSpPr>
      <p:cxnSp>
        <p:nvCxnSpPr>
          <p:cNvPr id="1440" name="Google Shape;1440;g1561a56ad27_0_881"/>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1441" name="Google Shape;1441;g1561a56ad27_0_8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42" name="Google Shape;1442;g1561a56ad27_0_8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1443" name="Shape 1443"/>
        <p:cNvGrpSpPr/>
        <p:nvPr/>
      </p:nvGrpSpPr>
      <p:grpSpPr>
        <a:xfrm>
          <a:off x="0" y="0"/>
          <a:ext cx="0" cy="0"/>
          <a:chOff x="0" y="0"/>
          <a:chExt cx="0" cy="0"/>
        </a:xfrm>
      </p:grpSpPr>
      <p:cxnSp>
        <p:nvCxnSpPr>
          <p:cNvPr id="1444" name="Google Shape;1444;g1561a56ad27_0_885"/>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1445" name="Google Shape;1445;g1561a56ad27_0_8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46" name="Google Shape;1446;g1561a56ad27_0_8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1447" name="Shape 1447"/>
        <p:cNvGrpSpPr/>
        <p:nvPr/>
      </p:nvGrpSpPr>
      <p:grpSpPr>
        <a:xfrm>
          <a:off x="0" y="0"/>
          <a:ext cx="0" cy="0"/>
          <a:chOff x="0" y="0"/>
          <a:chExt cx="0" cy="0"/>
        </a:xfrm>
      </p:grpSpPr>
      <p:sp>
        <p:nvSpPr>
          <p:cNvPr id="1448" name="Google Shape;1448;g1561a56ad27_0_889"/>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1561a56ad27_0_8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50" name="Google Shape;1450;g1561a56ad27_0_889"/>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63"/>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2" name="Google Shape;162;p63"/>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3" name="Google Shape;163;p63"/>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4" name="Google Shape;164;p63"/>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5" name="Google Shape;165;p63"/>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6" name="Google Shape;166;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7" name="Google Shape;167;p63"/>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1451" name="Shape 1451"/>
        <p:cNvGrpSpPr/>
        <p:nvPr/>
      </p:nvGrpSpPr>
      <p:grpSpPr>
        <a:xfrm>
          <a:off x="0" y="0"/>
          <a:ext cx="0" cy="0"/>
          <a:chOff x="0" y="0"/>
          <a:chExt cx="0" cy="0"/>
        </a:xfrm>
      </p:grpSpPr>
      <p:sp>
        <p:nvSpPr>
          <p:cNvPr id="1452" name="Google Shape;1452;g1561a56ad27_0_893"/>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1561a56ad27_0_8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54" name="Google Shape;1454;g1561a56ad27_0_89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1455" name="Shape 1455"/>
        <p:cNvGrpSpPr/>
        <p:nvPr/>
      </p:nvGrpSpPr>
      <p:grpSpPr>
        <a:xfrm>
          <a:off x="0" y="0"/>
          <a:ext cx="0" cy="0"/>
          <a:chOff x="0" y="0"/>
          <a:chExt cx="0" cy="0"/>
        </a:xfrm>
      </p:grpSpPr>
      <p:sp>
        <p:nvSpPr>
          <p:cNvPr id="1456" name="Google Shape;1456;g1561a56ad27_0_897"/>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1561a56ad27_0_8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58" name="Google Shape;1458;g1561a56ad27_0_89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1459" name="Shape 1459"/>
        <p:cNvGrpSpPr/>
        <p:nvPr/>
      </p:nvGrpSpPr>
      <p:grpSpPr>
        <a:xfrm>
          <a:off x="0" y="0"/>
          <a:ext cx="0" cy="0"/>
          <a:chOff x="0" y="0"/>
          <a:chExt cx="0" cy="0"/>
        </a:xfrm>
      </p:grpSpPr>
      <p:sp>
        <p:nvSpPr>
          <p:cNvPr id="1460" name="Google Shape;1460;g1561a56ad27_0_901"/>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1561a56ad27_0_9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62" name="Google Shape;1462;g1561a56ad27_0_9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1463" name="Shape 1463"/>
        <p:cNvGrpSpPr/>
        <p:nvPr/>
      </p:nvGrpSpPr>
      <p:grpSpPr>
        <a:xfrm>
          <a:off x="0" y="0"/>
          <a:ext cx="0" cy="0"/>
          <a:chOff x="0" y="0"/>
          <a:chExt cx="0" cy="0"/>
        </a:xfrm>
      </p:grpSpPr>
      <p:sp>
        <p:nvSpPr>
          <p:cNvPr id="1464" name="Google Shape;1464;g1561a56ad27_0_90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1561a56ad27_0_9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66" name="Google Shape;1466;g1561a56ad27_0_90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1467" name="Shape 1467"/>
        <p:cNvGrpSpPr/>
        <p:nvPr/>
      </p:nvGrpSpPr>
      <p:grpSpPr>
        <a:xfrm>
          <a:off x="0" y="0"/>
          <a:ext cx="0" cy="0"/>
          <a:chOff x="0" y="0"/>
          <a:chExt cx="0" cy="0"/>
        </a:xfrm>
      </p:grpSpPr>
      <p:sp>
        <p:nvSpPr>
          <p:cNvPr id="1468" name="Google Shape;1468;g1561a56ad27_0_90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1561a56ad27_0_9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70" name="Google Shape;1470;g1561a56ad27_0_90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1471" name="Shape 1471"/>
        <p:cNvGrpSpPr/>
        <p:nvPr/>
      </p:nvGrpSpPr>
      <p:grpSpPr>
        <a:xfrm>
          <a:off x="0" y="0"/>
          <a:ext cx="0" cy="0"/>
          <a:chOff x="0" y="0"/>
          <a:chExt cx="0" cy="0"/>
        </a:xfrm>
      </p:grpSpPr>
      <p:sp>
        <p:nvSpPr>
          <p:cNvPr id="1472" name="Google Shape;1472;g1561a56ad27_0_913"/>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1561a56ad27_0_9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74" name="Google Shape;1474;g1561a56ad27_0_91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1475" name="Shape 1475"/>
        <p:cNvGrpSpPr/>
        <p:nvPr/>
      </p:nvGrpSpPr>
      <p:grpSpPr>
        <a:xfrm>
          <a:off x="0" y="0"/>
          <a:ext cx="0" cy="0"/>
          <a:chOff x="0" y="0"/>
          <a:chExt cx="0" cy="0"/>
        </a:xfrm>
      </p:grpSpPr>
      <p:sp>
        <p:nvSpPr>
          <p:cNvPr id="1476" name="Google Shape;1476;g1561a56ad27_0_917"/>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1561a56ad27_0_9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78" name="Google Shape;1478;g1561a56ad27_0_91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1479" name="Shape 1479"/>
        <p:cNvGrpSpPr/>
        <p:nvPr/>
      </p:nvGrpSpPr>
      <p:grpSpPr>
        <a:xfrm>
          <a:off x="0" y="0"/>
          <a:ext cx="0" cy="0"/>
          <a:chOff x="0" y="0"/>
          <a:chExt cx="0" cy="0"/>
        </a:xfrm>
      </p:grpSpPr>
      <p:cxnSp>
        <p:nvCxnSpPr>
          <p:cNvPr id="1480" name="Google Shape;1480;g1561a56ad27_0_921"/>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1481" name="Google Shape;1481;g1561a56ad27_0_9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82" name="Google Shape;1482;g1561a56ad27_0_921"/>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1483" name="Shape 1483"/>
        <p:cNvGrpSpPr/>
        <p:nvPr/>
      </p:nvGrpSpPr>
      <p:grpSpPr>
        <a:xfrm>
          <a:off x="0" y="0"/>
          <a:ext cx="0" cy="0"/>
          <a:chOff x="0" y="0"/>
          <a:chExt cx="0" cy="0"/>
        </a:xfrm>
      </p:grpSpPr>
      <p:cxnSp>
        <p:nvCxnSpPr>
          <p:cNvPr id="1484" name="Google Shape;1484;g1561a56ad27_0_925"/>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1485" name="Google Shape;1485;g1561a56ad27_0_9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86" name="Google Shape;1486;g1561a56ad27_0_92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1487" name="Shape 1487"/>
        <p:cNvGrpSpPr/>
        <p:nvPr/>
      </p:nvGrpSpPr>
      <p:grpSpPr>
        <a:xfrm>
          <a:off x="0" y="0"/>
          <a:ext cx="0" cy="0"/>
          <a:chOff x="0" y="0"/>
          <a:chExt cx="0" cy="0"/>
        </a:xfrm>
      </p:grpSpPr>
      <p:cxnSp>
        <p:nvCxnSpPr>
          <p:cNvPr id="1488" name="Google Shape;1488;g1561a56ad27_0_929"/>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1489" name="Google Shape;1489;g1561a56ad27_0_9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90" name="Google Shape;1490;g1561a56ad27_0_92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168" name="Shape 168"/>
        <p:cNvGrpSpPr/>
        <p:nvPr/>
      </p:nvGrpSpPr>
      <p:grpSpPr>
        <a:xfrm>
          <a:off x="0" y="0"/>
          <a:ext cx="0" cy="0"/>
          <a:chOff x="0" y="0"/>
          <a:chExt cx="0" cy="0"/>
        </a:xfrm>
      </p:grpSpPr>
      <p:sp>
        <p:nvSpPr>
          <p:cNvPr id="169" name="Google Shape;169;p6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0" name="Google Shape;170;p6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1" name="Google Shape;171;p6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2" name="Google Shape;172;p64"/>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74" name="Google Shape;174;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5" name="Google Shape;175;p64"/>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1491" name="Shape 1491"/>
        <p:cNvGrpSpPr/>
        <p:nvPr/>
      </p:nvGrpSpPr>
      <p:grpSpPr>
        <a:xfrm>
          <a:off x="0" y="0"/>
          <a:ext cx="0" cy="0"/>
          <a:chOff x="0" y="0"/>
          <a:chExt cx="0" cy="0"/>
        </a:xfrm>
      </p:grpSpPr>
      <p:cxnSp>
        <p:nvCxnSpPr>
          <p:cNvPr id="1492" name="Google Shape;1492;g1561a56ad27_0_933"/>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1493" name="Google Shape;1493;g1561a56ad27_0_9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94" name="Google Shape;1494;g1561a56ad27_0_93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1495" name="Shape 1495"/>
        <p:cNvGrpSpPr/>
        <p:nvPr/>
      </p:nvGrpSpPr>
      <p:grpSpPr>
        <a:xfrm>
          <a:off x="0" y="0"/>
          <a:ext cx="0" cy="0"/>
          <a:chOff x="0" y="0"/>
          <a:chExt cx="0" cy="0"/>
        </a:xfrm>
      </p:grpSpPr>
      <p:sp>
        <p:nvSpPr>
          <p:cNvPr id="1496" name="Google Shape;1496;g1561a56ad27_0_937"/>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1561a56ad27_0_9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98" name="Google Shape;1498;g1561a56ad27_0_937"/>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1499" name="Shape 1499"/>
        <p:cNvGrpSpPr/>
        <p:nvPr/>
      </p:nvGrpSpPr>
      <p:grpSpPr>
        <a:xfrm>
          <a:off x="0" y="0"/>
          <a:ext cx="0" cy="0"/>
          <a:chOff x="0" y="0"/>
          <a:chExt cx="0" cy="0"/>
        </a:xfrm>
      </p:grpSpPr>
      <p:sp>
        <p:nvSpPr>
          <p:cNvPr id="1500" name="Google Shape;1500;g1561a56ad27_0_941"/>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1561a56ad27_0_9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02" name="Google Shape;1502;g1561a56ad27_0_9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1503" name="Shape 1503"/>
        <p:cNvGrpSpPr/>
        <p:nvPr/>
      </p:nvGrpSpPr>
      <p:grpSpPr>
        <a:xfrm>
          <a:off x="0" y="0"/>
          <a:ext cx="0" cy="0"/>
          <a:chOff x="0" y="0"/>
          <a:chExt cx="0" cy="0"/>
        </a:xfrm>
      </p:grpSpPr>
      <p:sp>
        <p:nvSpPr>
          <p:cNvPr id="1504" name="Google Shape;1504;g1561a56ad27_0_945"/>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1561a56ad27_0_9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06" name="Google Shape;1506;g1561a56ad27_0_94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1507" name="Shape 1507"/>
        <p:cNvGrpSpPr/>
        <p:nvPr/>
      </p:nvGrpSpPr>
      <p:grpSpPr>
        <a:xfrm>
          <a:off x="0" y="0"/>
          <a:ext cx="0" cy="0"/>
          <a:chOff x="0" y="0"/>
          <a:chExt cx="0" cy="0"/>
        </a:xfrm>
      </p:grpSpPr>
      <p:sp>
        <p:nvSpPr>
          <p:cNvPr id="1508" name="Google Shape;1508;g1561a56ad27_0_949"/>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1561a56ad27_0_9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0" name="Google Shape;1510;g1561a56ad27_0_94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1511" name="Shape 1511"/>
        <p:cNvGrpSpPr/>
        <p:nvPr/>
      </p:nvGrpSpPr>
      <p:grpSpPr>
        <a:xfrm>
          <a:off x="0" y="0"/>
          <a:ext cx="0" cy="0"/>
          <a:chOff x="0" y="0"/>
          <a:chExt cx="0" cy="0"/>
        </a:xfrm>
      </p:grpSpPr>
      <p:cxnSp>
        <p:nvCxnSpPr>
          <p:cNvPr id="1512" name="Google Shape;1512;g1561a56ad27_0_953"/>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1513" name="Google Shape;1513;g1561a56ad27_0_9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4" name="Google Shape;1514;g1561a56ad27_0_95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1515" name="Shape 1515"/>
        <p:cNvGrpSpPr/>
        <p:nvPr/>
      </p:nvGrpSpPr>
      <p:grpSpPr>
        <a:xfrm>
          <a:off x="0" y="0"/>
          <a:ext cx="0" cy="0"/>
          <a:chOff x="0" y="0"/>
          <a:chExt cx="0" cy="0"/>
        </a:xfrm>
      </p:grpSpPr>
      <p:cxnSp>
        <p:nvCxnSpPr>
          <p:cNvPr id="1516" name="Google Shape;1516;g1561a56ad27_0_95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17" name="Google Shape;1517;g1561a56ad27_0_9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8" name="Google Shape;1518;g1561a56ad27_0_95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1519" name="Shape 1519"/>
        <p:cNvGrpSpPr/>
        <p:nvPr/>
      </p:nvGrpSpPr>
      <p:grpSpPr>
        <a:xfrm>
          <a:off x="0" y="0"/>
          <a:ext cx="0" cy="0"/>
          <a:chOff x="0" y="0"/>
          <a:chExt cx="0" cy="0"/>
        </a:xfrm>
      </p:grpSpPr>
      <p:cxnSp>
        <p:nvCxnSpPr>
          <p:cNvPr id="1520" name="Google Shape;1520;g1561a56ad27_0_96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21" name="Google Shape;1521;g1561a56ad27_0_9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22" name="Google Shape;1522;g1561a56ad27_0_9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1523" name="Shape 1523"/>
        <p:cNvGrpSpPr/>
        <p:nvPr/>
      </p:nvGrpSpPr>
      <p:grpSpPr>
        <a:xfrm>
          <a:off x="0" y="0"/>
          <a:ext cx="0" cy="0"/>
          <a:chOff x="0" y="0"/>
          <a:chExt cx="0" cy="0"/>
        </a:xfrm>
      </p:grpSpPr>
      <p:cxnSp>
        <p:nvCxnSpPr>
          <p:cNvPr id="1524" name="Google Shape;1524;g1561a56ad27_0_965"/>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1525" name="Google Shape;1525;g1561a56ad27_0_9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26" name="Google Shape;1526;g1561a56ad27_0_9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1527" name="Shape 1527"/>
        <p:cNvGrpSpPr/>
        <p:nvPr/>
      </p:nvGrpSpPr>
      <p:grpSpPr>
        <a:xfrm>
          <a:off x="0" y="0"/>
          <a:ext cx="0" cy="0"/>
          <a:chOff x="0" y="0"/>
          <a:chExt cx="0" cy="0"/>
        </a:xfrm>
      </p:grpSpPr>
      <p:cxnSp>
        <p:nvCxnSpPr>
          <p:cNvPr id="1528" name="Google Shape;1528;g1561a56ad27_0_969"/>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1529" name="Google Shape;1529;g1561a56ad27_0_9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30" name="Google Shape;1530;g1561a56ad27_0_969"/>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176" name="Shape 176"/>
        <p:cNvGrpSpPr/>
        <p:nvPr/>
      </p:nvGrpSpPr>
      <p:grpSpPr>
        <a:xfrm>
          <a:off x="0" y="0"/>
          <a:ext cx="0" cy="0"/>
          <a:chOff x="0" y="0"/>
          <a:chExt cx="0" cy="0"/>
        </a:xfrm>
      </p:grpSpPr>
      <p:sp>
        <p:nvSpPr>
          <p:cNvPr id="177" name="Google Shape;177;p65"/>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8" name="Google Shape;178;p65"/>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9" name="Google Shape;179;p65"/>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0" name="Google Shape;180;p65"/>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5"/>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82" name="Google Shape;182;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3" name="Google Shape;183;p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1531" name="Shape 1531"/>
        <p:cNvGrpSpPr/>
        <p:nvPr/>
      </p:nvGrpSpPr>
      <p:grpSpPr>
        <a:xfrm>
          <a:off x="0" y="0"/>
          <a:ext cx="0" cy="0"/>
          <a:chOff x="0" y="0"/>
          <a:chExt cx="0" cy="0"/>
        </a:xfrm>
      </p:grpSpPr>
      <p:cxnSp>
        <p:nvCxnSpPr>
          <p:cNvPr id="1532" name="Google Shape;1532;g1561a56ad27_0_97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33" name="Google Shape;1533;g1561a56ad27_0_9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1534" name="Google Shape;1534;g1561a56ad27_0_97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1535" name="Shape 1535"/>
        <p:cNvGrpSpPr/>
        <p:nvPr/>
      </p:nvGrpSpPr>
      <p:grpSpPr>
        <a:xfrm>
          <a:off x="0" y="0"/>
          <a:ext cx="0" cy="0"/>
          <a:chOff x="0" y="0"/>
          <a:chExt cx="0" cy="0"/>
        </a:xfrm>
      </p:grpSpPr>
      <p:cxnSp>
        <p:nvCxnSpPr>
          <p:cNvPr id="1536" name="Google Shape;1536;g1561a56ad27_0_97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37" name="Google Shape;1537;g1561a56ad27_0_9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38" name="Google Shape;1538;g1561a56ad27_0_9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1539" name="Shape 1539"/>
        <p:cNvGrpSpPr/>
        <p:nvPr/>
      </p:nvGrpSpPr>
      <p:grpSpPr>
        <a:xfrm>
          <a:off x="0" y="0"/>
          <a:ext cx="0" cy="0"/>
          <a:chOff x="0" y="0"/>
          <a:chExt cx="0" cy="0"/>
        </a:xfrm>
      </p:grpSpPr>
      <p:cxnSp>
        <p:nvCxnSpPr>
          <p:cNvPr id="1540" name="Google Shape;1540;g1561a56ad27_0_98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41" name="Google Shape;1541;g1561a56ad27_0_9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42" name="Google Shape;1542;g1561a56ad27_0_9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1543" name="Shape 1543"/>
        <p:cNvGrpSpPr/>
        <p:nvPr/>
      </p:nvGrpSpPr>
      <p:grpSpPr>
        <a:xfrm>
          <a:off x="0" y="0"/>
          <a:ext cx="0" cy="0"/>
          <a:chOff x="0" y="0"/>
          <a:chExt cx="0" cy="0"/>
        </a:xfrm>
      </p:grpSpPr>
      <p:cxnSp>
        <p:nvCxnSpPr>
          <p:cNvPr id="1544" name="Google Shape;1544;g1561a56ad27_0_985"/>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1545" name="Google Shape;1545;g1561a56ad27_0_985"/>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1546" name="Google Shape;1546;g1561a56ad27_0_985"/>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1547" name="Google Shape;1547;g1561a56ad27_0_985"/>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1548" name="Google Shape;1548;g1561a56ad27_0_9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49" name="Google Shape;1549;g1561a56ad27_0_98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1550" name="Shape 1550"/>
        <p:cNvGrpSpPr/>
        <p:nvPr/>
      </p:nvGrpSpPr>
      <p:grpSpPr>
        <a:xfrm>
          <a:off x="0" y="0"/>
          <a:ext cx="0" cy="0"/>
          <a:chOff x="0" y="0"/>
          <a:chExt cx="0" cy="0"/>
        </a:xfrm>
      </p:grpSpPr>
      <p:cxnSp>
        <p:nvCxnSpPr>
          <p:cNvPr id="1551" name="Google Shape;1551;g1561a56ad27_0_992"/>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1552" name="Google Shape;1552;g1561a56ad27_0_992"/>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53" name="Google Shape;1553;g1561a56ad27_0_992"/>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54" name="Google Shape;1554;g1561a56ad27_0_992"/>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1555" name="Google Shape;1555;g1561a56ad27_0_9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56" name="Google Shape;1556;g1561a56ad27_0_99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1557" name="Shape 1557"/>
        <p:cNvGrpSpPr/>
        <p:nvPr/>
      </p:nvGrpSpPr>
      <p:grpSpPr>
        <a:xfrm>
          <a:off x="0" y="0"/>
          <a:ext cx="0" cy="0"/>
          <a:chOff x="0" y="0"/>
          <a:chExt cx="0" cy="0"/>
        </a:xfrm>
      </p:grpSpPr>
      <p:cxnSp>
        <p:nvCxnSpPr>
          <p:cNvPr id="1558" name="Google Shape;1558;g1561a56ad27_0_999"/>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1559" name="Google Shape;1559;g1561a56ad27_0_999"/>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60" name="Google Shape;1560;g1561a56ad27_0_999"/>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61" name="Google Shape;1561;g1561a56ad27_0_999"/>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1562" name="Google Shape;1562;g1561a56ad27_0_9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63" name="Google Shape;1563;g1561a56ad27_0_9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1564" name="Shape 1564"/>
        <p:cNvGrpSpPr/>
        <p:nvPr/>
      </p:nvGrpSpPr>
      <p:grpSpPr>
        <a:xfrm>
          <a:off x="0" y="0"/>
          <a:ext cx="0" cy="0"/>
          <a:chOff x="0" y="0"/>
          <a:chExt cx="0" cy="0"/>
        </a:xfrm>
      </p:grpSpPr>
      <p:cxnSp>
        <p:nvCxnSpPr>
          <p:cNvPr id="1565" name="Google Shape;1565;g1561a56ad27_0_1006"/>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1566" name="Google Shape;1566;g1561a56ad27_0_1006"/>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1567" name="Google Shape;1567;g1561a56ad27_0_1006"/>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1568" name="Google Shape;1568;g1561a56ad27_0_1006"/>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1569" name="Google Shape;1569;g1561a56ad27_0_10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70" name="Google Shape;1570;g1561a56ad27_0_100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1571" name="Shape 1571"/>
        <p:cNvGrpSpPr/>
        <p:nvPr/>
      </p:nvGrpSpPr>
      <p:grpSpPr>
        <a:xfrm>
          <a:off x="0" y="0"/>
          <a:ext cx="0" cy="0"/>
          <a:chOff x="0" y="0"/>
          <a:chExt cx="0" cy="0"/>
        </a:xfrm>
      </p:grpSpPr>
      <p:sp>
        <p:nvSpPr>
          <p:cNvPr id="1572" name="Google Shape;1572;g1561a56ad27_0_1013"/>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3" name="Google Shape;1573;g1561a56ad27_0_1013"/>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1574" name="Google Shape;1574;g1561a56ad27_0_1013"/>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1575" name="Google Shape;1575;g1561a56ad27_0_1013"/>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1576" name="Google Shape;1576;g1561a56ad27_0_1013"/>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1577" name="Google Shape;1577;g1561a56ad27_0_10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1578" name="Shape 1578"/>
        <p:cNvGrpSpPr/>
        <p:nvPr/>
      </p:nvGrpSpPr>
      <p:grpSpPr>
        <a:xfrm>
          <a:off x="0" y="0"/>
          <a:ext cx="0" cy="0"/>
          <a:chOff x="0" y="0"/>
          <a:chExt cx="0" cy="0"/>
        </a:xfrm>
      </p:grpSpPr>
      <p:sp>
        <p:nvSpPr>
          <p:cNvPr id="1579" name="Google Shape;1579;g1561a56ad27_0_1020"/>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0" name="Google Shape;1580;g1561a56ad27_0_1020"/>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581" name="Google Shape;1581;g1561a56ad27_0_1020"/>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582" name="Google Shape;1582;g1561a56ad27_0_1020"/>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583" name="Google Shape;1583;g1561a56ad27_0_1020"/>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584" name="Google Shape;1584;g1561a56ad27_0_10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85" name="Google Shape;1585;g1561a56ad27_0_102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1586" name="Shape 1586"/>
        <p:cNvGrpSpPr/>
        <p:nvPr/>
      </p:nvGrpSpPr>
      <p:grpSpPr>
        <a:xfrm>
          <a:off x="0" y="0"/>
          <a:ext cx="0" cy="0"/>
          <a:chOff x="0" y="0"/>
          <a:chExt cx="0" cy="0"/>
        </a:xfrm>
      </p:grpSpPr>
      <p:sp>
        <p:nvSpPr>
          <p:cNvPr id="1587" name="Google Shape;1587;g1561a56ad27_0_1028"/>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8" name="Google Shape;1588;g1561a56ad27_0_1028"/>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589" name="Google Shape;1589;g1561a56ad27_0_1028"/>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590" name="Google Shape;1590;g1561a56ad27_0_1028"/>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591" name="Google Shape;1591;g1561a56ad27_0_1028"/>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592" name="Google Shape;1592;g1561a56ad27_0_10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93" name="Google Shape;1593;g1561a56ad27_0_102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184" name="Shape 184"/>
        <p:cNvGrpSpPr/>
        <p:nvPr/>
      </p:nvGrpSpPr>
      <p:grpSpPr>
        <a:xfrm>
          <a:off x="0" y="0"/>
          <a:ext cx="0" cy="0"/>
          <a:chOff x="0" y="0"/>
          <a:chExt cx="0" cy="0"/>
        </a:xfrm>
      </p:grpSpPr>
      <p:sp>
        <p:nvSpPr>
          <p:cNvPr id="185" name="Google Shape;185;p6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6" name="Google Shape;186;p6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7" name="Google Shape;187;p6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 name="Google Shape;188;p6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90" name="Google Shape;190;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1" name="Google Shape;191;p6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1594" name="Shape 1594"/>
        <p:cNvGrpSpPr/>
        <p:nvPr/>
      </p:nvGrpSpPr>
      <p:grpSpPr>
        <a:xfrm>
          <a:off x="0" y="0"/>
          <a:ext cx="0" cy="0"/>
          <a:chOff x="0" y="0"/>
          <a:chExt cx="0" cy="0"/>
        </a:xfrm>
      </p:grpSpPr>
      <p:sp>
        <p:nvSpPr>
          <p:cNvPr id="1595" name="Google Shape;1595;g1561a56ad27_0_1036"/>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6" name="Google Shape;1596;g1561a56ad27_0_1036"/>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1597" name="Google Shape;1597;g1561a56ad27_0_1036"/>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1598" name="Google Shape;1598;g1561a56ad27_0_1036"/>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1599" name="Google Shape;1599;g1561a56ad27_0_1036"/>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1600" name="Google Shape;1600;g1561a56ad27_0_10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01" name="Google Shape;1601;g1561a56ad27_0_103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1602" name="Shape 1602"/>
        <p:cNvGrpSpPr/>
        <p:nvPr/>
      </p:nvGrpSpPr>
      <p:grpSpPr>
        <a:xfrm>
          <a:off x="0" y="0"/>
          <a:ext cx="0" cy="0"/>
          <a:chOff x="0" y="0"/>
          <a:chExt cx="0" cy="0"/>
        </a:xfrm>
      </p:grpSpPr>
      <p:sp>
        <p:nvSpPr>
          <p:cNvPr id="1603" name="Google Shape;1603;g1561a56ad27_0_1044"/>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1561a56ad27_0_10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1605" name="Shape 1605"/>
        <p:cNvGrpSpPr/>
        <p:nvPr/>
      </p:nvGrpSpPr>
      <p:grpSpPr>
        <a:xfrm>
          <a:off x="0" y="0"/>
          <a:ext cx="0" cy="0"/>
          <a:chOff x="0" y="0"/>
          <a:chExt cx="0" cy="0"/>
        </a:xfrm>
      </p:grpSpPr>
      <p:sp>
        <p:nvSpPr>
          <p:cNvPr id="1606" name="Google Shape;1606;g1561a56ad27_0_1047"/>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1561a56ad27_0_10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08" name="Google Shape;1608;g1561a56ad27_0_104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1609" name="Shape 1609"/>
        <p:cNvGrpSpPr/>
        <p:nvPr/>
      </p:nvGrpSpPr>
      <p:grpSpPr>
        <a:xfrm>
          <a:off x="0" y="0"/>
          <a:ext cx="0" cy="0"/>
          <a:chOff x="0" y="0"/>
          <a:chExt cx="0" cy="0"/>
        </a:xfrm>
      </p:grpSpPr>
      <p:sp>
        <p:nvSpPr>
          <p:cNvPr id="1610" name="Google Shape;1610;g1561a56ad27_0_1051"/>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1561a56ad27_0_10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12" name="Google Shape;1612;g1561a56ad27_0_10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1613" name="Shape 1613"/>
        <p:cNvGrpSpPr/>
        <p:nvPr/>
      </p:nvGrpSpPr>
      <p:grpSpPr>
        <a:xfrm>
          <a:off x="0" y="0"/>
          <a:ext cx="0" cy="0"/>
          <a:chOff x="0" y="0"/>
          <a:chExt cx="0" cy="0"/>
        </a:xfrm>
      </p:grpSpPr>
      <p:sp>
        <p:nvSpPr>
          <p:cNvPr id="1614" name="Google Shape;1614;g1561a56ad27_0_1055"/>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1561a56ad27_0_10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16" name="Google Shape;1616;g1561a56ad27_0_10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1617" name="Shape 1617"/>
        <p:cNvGrpSpPr/>
        <p:nvPr/>
      </p:nvGrpSpPr>
      <p:grpSpPr>
        <a:xfrm>
          <a:off x="0" y="0"/>
          <a:ext cx="0" cy="0"/>
          <a:chOff x="0" y="0"/>
          <a:chExt cx="0" cy="0"/>
        </a:xfrm>
      </p:grpSpPr>
      <p:grpSp>
        <p:nvGrpSpPr>
          <p:cNvPr id="1618" name="Google Shape;1618;g1561a56ad27_0_1059"/>
          <p:cNvGrpSpPr/>
          <p:nvPr/>
        </p:nvGrpSpPr>
        <p:grpSpPr>
          <a:xfrm>
            <a:off x="5478013" y="1350232"/>
            <a:ext cx="2484978" cy="2464336"/>
            <a:chOff x="5478013" y="1350232"/>
            <a:chExt cx="2484978" cy="2464336"/>
          </a:xfrm>
        </p:grpSpPr>
        <p:sp>
          <p:nvSpPr>
            <p:cNvPr id="1619" name="Google Shape;1619;g1561a56ad27_0_105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1620" name="Google Shape;1620;g1561a56ad27_0_105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1621" name="Google Shape;1621;g1561a56ad27_0_105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1622" name="Google Shape;1622;g1561a56ad27_0_105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1623" name="Google Shape;1623;g1561a56ad27_0_10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1624" name="Shape 1624"/>
        <p:cNvGrpSpPr/>
        <p:nvPr/>
      </p:nvGrpSpPr>
      <p:grpSpPr>
        <a:xfrm>
          <a:off x="0" y="0"/>
          <a:ext cx="0" cy="0"/>
          <a:chOff x="0" y="0"/>
          <a:chExt cx="0" cy="0"/>
        </a:xfrm>
      </p:grpSpPr>
      <p:grpSp>
        <p:nvGrpSpPr>
          <p:cNvPr id="1625" name="Google Shape;1625;g1561a56ad27_0_1066"/>
          <p:cNvGrpSpPr/>
          <p:nvPr/>
        </p:nvGrpSpPr>
        <p:grpSpPr>
          <a:xfrm>
            <a:off x="5478013" y="1350232"/>
            <a:ext cx="2484978" cy="2464336"/>
            <a:chOff x="5478013" y="1350232"/>
            <a:chExt cx="2484978" cy="2464336"/>
          </a:xfrm>
        </p:grpSpPr>
        <p:sp>
          <p:nvSpPr>
            <p:cNvPr id="1626" name="Google Shape;1626;g1561a56ad27_0_1066"/>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627" name="Google Shape;1627;g1561a56ad27_0_1066"/>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628" name="Google Shape;1628;g1561a56ad27_0_1066"/>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629" name="Google Shape;1629;g1561a56ad27_0_1066"/>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630" name="Google Shape;1630;g1561a56ad27_0_10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1631" name="Shape 1631"/>
        <p:cNvGrpSpPr/>
        <p:nvPr/>
      </p:nvGrpSpPr>
      <p:grpSpPr>
        <a:xfrm>
          <a:off x="0" y="0"/>
          <a:ext cx="0" cy="0"/>
          <a:chOff x="0" y="0"/>
          <a:chExt cx="0" cy="0"/>
        </a:xfrm>
      </p:grpSpPr>
      <p:grpSp>
        <p:nvGrpSpPr>
          <p:cNvPr id="1632" name="Google Shape;1632;g1561a56ad27_0_1073"/>
          <p:cNvGrpSpPr/>
          <p:nvPr/>
        </p:nvGrpSpPr>
        <p:grpSpPr>
          <a:xfrm>
            <a:off x="5478013" y="1350232"/>
            <a:ext cx="2484978" cy="2464336"/>
            <a:chOff x="5478013" y="1350232"/>
            <a:chExt cx="2484978" cy="2464336"/>
          </a:xfrm>
        </p:grpSpPr>
        <p:sp>
          <p:nvSpPr>
            <p:cNvPr id="1633" name="Google Shape;1633;g1561a56ad27_0_1073"/>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1634" name="Google Shape;1634;g1561a56ad27_0_1073"/>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1635" name="Google Shape;1635;g1561a56ad27_0_1073"/>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1636" name="Google Shape;1636;g1561a56ad27_0_1073"/>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1637" name="Google Shape;1637;g1561a56ad27_0_10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1638" name="Shape 1638"/>
        <p:cNvGrpSpPr/>
        <p:nvPr/>
      </p:nvGrpSpPr>
      <p:grpSpPr>
        <a:xfrm>
          <a:off x="0" y="0"/>
          <a:ext cx="0" cy="0"/>
          <a:chOff x="0" y="0"/>
          <a:chExt cx="0" cy="0"/>
        </a:xfrm>
      </p:grpSpPr>
      <p:sp>
        <p:nvSpPr>
          <p:cNvPr id="1639" name="Google Shape;1639;g1561a56ad27_0_108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1640" name="Google Shape;1640;g1561a56ad27_0_108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g1561a56ad27_0_10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1642" name="Shape 1642"/>
        <p:cNvGrpSpPr/>
        <p:nvPr/>
      </p:nvGrpSpPr>
      <p:grpSpPr>
        <a:xfrm>
          <a:off x="0" y="0"/>
          <a:ext cx="0" cy="0"/>
          <a:chOff x="0" y="0"/>
          <a:chExt cx="0" cy="0"/>
        </a:xfrm>
      </p:grpSpPr>
      <p:sp>
        <p:nvSpPr>
          <p:cNvPr id="1643" name="Google Shape;1643;g1561a56ad27_0_1084"/>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644" name="Google Shape;1644;g1561a56ad27_0_1084"/>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g1561a56ad27_0_10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192" name="Shape 192"/>
        <p:cNvGrpSpPr/>
        <p:nvPr/>
      </p:nvGrpSpPr>
      <p:grpSpPr>
        <a:xfrm>
          <a:off x="0" y="0"/>
          <a:ext cx="0" cy="0"/>
          <a:chOff x="0" y="0"/>
          <a:chExt cx="0" cy="0"/>
        </a:xfrm>
      </p:grpSpPr>
      <p:sp>
        <p:nvSpPr>
          <p:cNvPr id="193" name="Google Shape;193;p67"/>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4" name="Google Shape;194;p67"/>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5" name="Google Shape;195;p67"/>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6" name="Google Shape;196;p67"/>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7"/>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198" name="Google Shape;198;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9" name="Google Shape;199;p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1646" name="Shape 1646"/>
        <p:cNvGrpSpPr/>
        <p:nvPr/>
      </p:nvGrpSpPr>
      <p:grpSpPr>
        <a:xfrm>
          <a:off x="0" y="0"/>
          <a:ext cx="0" cy="0"/>
          <a:chOff x="0" y="0"/>
          <a:chExt cx="0" cy="0"/>
        </a:xfrm>
      </p:grpSpPr>
      <p:sp>
        <p:nvSpPr>
          <p:cNvPr id="1647" name="Google Shape;1647;g1561a56ad27_0_108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648" name="Google Shape;1648;g1561a56ad27_0_108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1561a56ad27_0_10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1650" name="Shape 1650"/>
        <p:cNvGrpSpPr/>
        <p:nvPr/>
      </p:nvGrpSpPr>
      <p:grpSpPr>
        <a:xfrm>
          <a:off x="0" y="0"/>
          <a:ext cx="0" cy="0"/>
          <a:chOff x="0" y="0"/>
          <a:chExt cx="0" cy="0"/>
        </a:xfrm>
      </p:grpSpPr>
      <p:sp>
        <p:nvSpPr>
          <p:cNvPr id="1651" name="Google Shape;1651;g1561a56ad27_0_1092"/>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1652" name="Google Shape;1652;g1561a56ad27_0_1092"/>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1653" name="Shape 1653"/>
        <p:cNvGrpSpPr/>
        <p:nvPr/>
      </p:nvGrpSpPr>
      <p:grpSpPr>
        <a:xfrm>
          <a:off x="0" y="0"/>
          <a:ext cx="0" cy="0"/>
          <a:chOff x="0" y="0"/>
          <a:chExt cx="0" cy="0"/>
        </a:xfrm>
      </p:grpSpPr>
      <p:sp>
        <p:nvSpPr>
          <p:cNvPr id="1654" name="Google Shape;1654;g1561a56ad27_0_109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1561a56ad27_0_1095"/>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1656" name="Google Shape;1656;g1561a56ad27_0_1095"/>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1657" name="Google Shape;1657;g1561a56ad27_0_1095"/>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1658" name="Google Shape;1658;g1561a56ad27_0_1095"/>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1659" name="Google Shape;1659;g1561a56ad27_0_1095"/>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1660" name="Google Shape;1660;g1561a56ad27_0_1095"/>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1661" name="Google Shape;1661;g1561a56ad27_0_1095"/>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1662" name="Google Shape;1662;g1561a56ad27_0_1095"/>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1663" name="Google Shape;1663;g1561a56ad27_0_1095"/>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1664" name="Google Shape;1664;g1561a56ad27_0_10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1665" name="Shape 1665"/>
        <p:cNvGrpSpPr/>
        <p:nvPr/>
      </p:nvGrpSpPr>
      <p:grpSpPr>
        <a:xfrm>
          <a:off x="0" y="0"/>
          <a:ext cx="0" cy="0"/>
          <a:chOff x="0" y="0"/>
          <a:chExt cx="0" cy="0"/>
        </a:xfrm>
      </p:grpSpPr>
      <p:sp>
        <p:nvSpPr>
          <p:cNvPr id="1666" name="Google Shape;1666;g1561a56ad27_0_1107"/>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g1561a56ad27_0_1107"/>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668" name="Google Shape;1668;g1561a56ad27_0_1107"/>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669" name="Google Shape;1669;g1561a56ad27_0_1107"/>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670" name="Google Shape;1670;g1561a56ad27_0_1107"/>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671" name="Google Shape;1671;g1561a56ad27_0_1107"/>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672" name="Google Shape;1672;g1561a56ad27_0_1107"/>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673" name="Google Shape;1673;g1561a56ad27_0_1107"/>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674" name="Google Shape;1674;g1561a56ad27_0_1107"/>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675" name="Google Shape;1675;g1561a56ad27_0_1107"/>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1676" name="Shape 1676"/>
        <p:cNvGrpSpPr/>
        <p:nvPr/>
      </p:nvGrpSpPr>
      <p:grpSpPr>
        <a:xfrm>
          <a:off x="0" y="0"/>
          <a:ext cx="0" cy="0"/>
          <a:chOff x="0" y="0"/>
          <a:chExt cx="0" cy="0"/>
        </a:xfrm>
      </p:grpSpPr>
      <p:sp>
        <p:nvSpPr>
          <p:cNvPr id="1677" name="Google Shape;1677;g1561a56ad27_0_1118"/>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g1561a56ad27_0_1118"/>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679" name="Google Shape;1679;g1561a56ad27_0_1118"/>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680" name="Google Shape;1680;g1561a56ad27_0_1118"/>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681" name="Google Shape;1681;g1561a56ad27_0_1118"/>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682" name="Google Shape;1682;g1561a56ad27_0_1118"/>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683" name="Google Shape;1683;g1561a56ad27_0_1118"/>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684" name="Google Shape;1684;g1561a56ad27_0_1118"/>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685" name="Google Shape;1685;g1561a56ad27_0_1118"/>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686" name="Google Shape;1686;g1561a56ad27_0_1118"/>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1687" name="Google Shape;1687;g1561a56ad27_0_1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8" name="Shape 1688"/>
        <p:cNvGrpSpPr/>
        <p:nvPr/>
      </p:nvGrpSpPr>
      <p:grpSpPr>
        <a:xfrm>
          <a:off x="0" y="0"/>
          <a:ext cx="0" cy="0"/>
          <a:chOff x="0" y="0"/>
          <a:chExt cx="0" cy="0"/>
        </a:xfrm>
      </p:grpSpPr>
      <p:sp>
        <p:nvSpPr>
          <p:cNvPr id="1689" name="Google Shape;1689;g1561a56ad27_0_1130"/>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g1561a56ad27_0_1130"/>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1691" name="Google Shape;1691;g1561a56ad27_0_1130"/>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1692" name="Google Shape;1692;g1561a56ad27_0_1130"/>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1693" name="Google Shape;1693;g1561a56ad27_0_1130"/>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1694" name="Google Shape;1694;g1561a56ad27_0_1130"/>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1695" name="Google Shape;1695;g1561a56ad27_0_1130"/>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1696" name="Google Shape;1696;g1561a56ad27_0_1130"/>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1697" name="Google Shape;1697;g1561a56ad27_0_1130"/>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1698" name="Google Shape;1698;g1561a56ad27_0_1130"/>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1699" name="Google Shape;1699;g1561a56ad27_0_1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1704" name="Shape 1704"/>
        <p:cNvGrpSpPr/>
        <p:nvPr/>
      </p:nvGrpSpPr>
      <p:grpSpPr>
        <a:xfrm>
          <a:off x="0" y="0"/>
          <a:ext cx="0" cy="0"/>
          <a:chOff x="0" y="0"/>
          <a:chExt cx="0" cy="0"/>
        </a:xfrm>
      </p:grpSpPr>
      <p:sp>
        <p:nvSpPr>
          <p:cNvPr id="1705" name="Google Shape;1705;g150bdce4cc7_0_6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06" name="Google Shape;1706;g150bdce4cc7_0_610"/>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707" name="Shape 1707"/>
        <p:cNvGrpSpPr/>
        <p:nvPr/>
      </p:nvGrpSpPr>
      <p:grpSpPr>
        <a:xfrm>
          <a:off x="0" y="0"/>
          <a:ext cx="0" cy="0"/>
          <a:chOff x="0" y="0"/>
          <a:chExt cx="0" cy="0"/>
        </a:xfrm>
      </p:grpSpPr>
      <p:sp>
        <p:nvSpPr>
          <p:cNvPr id="1708" name="Google Shape;1708;g150bdce4cc7_0_6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1709" name="Shape 1709"/>
        <p:cNvGrpSpPr/>
        <p:nvPr/>
      </p:nvGrpSpPr>
      <p:grpSpPr>
        <a:xfrm>
          <a:off x="0" y="0"/>
          <a:ext cx="0" cy="0"/>
          <a:chOff x="0" y="0"/>
          <a:chExt cx="0" cy="0"/>
        </a:xfrm>
      </p:grpSpPr>
      <p:sp>
        <p:nvSpPr>
          <p:cNvPr id="1710" name="Google Shape;1710;g150bdce4cc7_0_581"/>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711" name="Google Shape;1711;g150bdce4cc7_0_581"/>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712" name="Google Shape;1712;g150bdce4cc7_0_581"/>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713" name="Google Shape;1713;g150bdce4cc7_0_581"/>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714" name="Google Shape;1714;g150bdce4cc7_0_581"/>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715" name="Google Shape;1715;g150bdce4cc7_0_581"/>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716" name="Google Shape;1716;g150bdce4cc7_0_581"/>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717" name="Google Shape;1717;g150bdce4cc7_0_581"/>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718" name="Google Shape;1718;g150bdce4cc7_0_581"/>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719" name="Google Shape;1719;g150bdce4cc7_0_581"/>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720" name="Google Shape;1720;g150bdce4cc7_0_5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21" name="Google Shape;1721;g150bdce4cc7_0_581"/>
          <p:cNvPicPr preferRelativeResize="0"/>
          <p:nvPr/>
        </p:nvPicPr>
        <p:blipFill rotWithShape="1">
          <a:blip r:embed="rId6">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1722" name="Shape 1722"/>
        <p:cNvGrpSpPr/>
        <p:nvPr/>
      </p:nvGrpSpPr>
      <p:grpSpPr>
        <a:xfrm>
          <a:off x="0" y="0"/>
          <a:ext cx="0" cy="0"/>
          <a:chOff x="0" y="0"/>
          <a:chExt cx="0" cy="0"/>
        </a:xfrm>
      </p:grpSpPr>
      <p:sp>
        <p:nvSpPr>
          <p:cNvPr id="1723" name="Google Shape;1723;g150bdce4cc7_0_59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724" name="Google Shape;1724;g150bdce4cc7_0_59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25" name="Google Shape;1725;g150bdce4cc7_0_59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26" name="Google Shape;1726;g150bdce4cc7_0_59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27" name="Google Shape;1727;g150bdce4cc7_0_59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1728" name="Google Shape;1728;g150bdce4cc7_0_59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1729" name="Google Shape;1729;g150bdce4cc7_0_5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200" name="Shape 200"/>
        <p:cNvGrpSpPr/>
        <p:nvPr/>
      </p:nvGrpSpPr>
      <p:grpSpPr>
        <a:xfrm>
          <a:off x="0" y="0"/>
          <a:ext cx="0" cy="0"/>
          <a:chOff x="0" y="0"/>
          <a:chExt cx="0" cy="0"/>
        </a:xfrm>
      </p:grpSpPr>
      <p:sp>
        <p:nvSpPr>
          <p:cNvPr id="201" name="Google Shape;201;p68"/>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202" name="Google Shape;202;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3" name="Google Shape;203;p6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1730" name="Shape 1730"/>
        <p:cNvGrpSpPr/>
        <p:nvPr/>
      </p:nvGrpSpPr>
      <p:grpSpPr>
        <a:xfrm>
          <a:off x="0" y="0"/>
          <a:ext cx="0" cy="0"/>
          <a:chOff x="0" y="0"/>
          <a:chExt cx="0" cy="0"/>
        </a:xfrm>
      </p:grpSpPr>
      <p:sp>
        <p:nvSpPr>
          <p:cNvPr id="1731" name="Google Shape;1731;g150bdce4cc7_0_60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732" name="Google Shape;1732;g150bdce4cc7_0_6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33" name="Google Shape;1733;g150bdce4cc7_0_60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1734" name="Shape 1734"/>
        <p:cNvGrpSpPr/>
        <p:nvPr/>
      </p:nvGrpSpPr>
      <p:grpSpPr>
        <a:xfrm>
          <a:off x="0" y="0"/>
          <a:ext cx="0" cy="0"/>
          <a:chOff x="0" y="0"/>
          <a:chExt cx="0" cy="0"/>
        </a:xfrm>
      </p:grpSpPr>
      <p:sp>
        <p:nvSpPr>
          <p:cNvPr id="1735" name="Google Shape;1735;g150bdce4cc7_0_60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36" name="Google Shape;1736;g150bdce4cc7_0_60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37" name="Google Shape;1737;g150bdce4cc7_0_6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1738" name="Shape 1738"/>
        <p:cNvGrpSpPr/>
        <p:nvPr/>
      </p:nvGrpSpPr>
      <p:grpSpPr>
        <a:xfrm>
          <a:off x="0" y="0"/>
          <a:ext cx="0" cy="0"/>
          <a:chOff x="0" y="0"/>
          <a:chExt cx="0" cy="0"/>
        </a:xfrm>
      </p:grpSpPr>
      <p:cxnSp>
        <p:nvCxnSpPr>
          <p:cNvPr id="1739" name="Google Shape;1739;g150bdce4cc7_0_613"/>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1740" name="Google Shape;1740;g150bdce4cc7_0_613"/>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1741" name="Google Shape;1741;g150bdce4cc7_0_613"/>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1742" name="Google Shape;1742;g150bdce4cc7_0_613"/>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1743" name="Google Shape;1743;g150bdce4cc7_0_613"/>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1744" name="Google Shape;1744;g150bdce4cc7_0_613"/>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1745" name="Google Shape;1745;g150bdce4cc7_0_6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46" name="Google Shape;1746;g150bdce4cc7_0_613"/>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1747" name="Shape 1747"/>
        <p:cNvGrpSpPr/>
        <p:nvPr/>
      </p:nvGrpSpPr>
      <p:grpSpPr>
        <a:xfrm>
          <a:off x="0" y="0"/>
          <a:ext cx="0" cy="0"/>
          <a:chOff x="0" y="0"/>
          <a:chExt cx="0" cy="0"/>
        </a:xfrm>
      </p:grpSpPr>
      <p:sp>
        <p:nvSpPr>
          <p:cNvPr id="1748" name="Google Shape;1748;g150bdce4cc7_0_6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49" name="Google Shape;1749;g150bdce4cc7_0_6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1750" name="Shape 1750"/>
        <p:cNvGrpSpPr/>
        <p:nvPr/>
      </p:nvGrpSpPr>
      <p:grpSpPr>
        <a:xfrm>
          <a:off x="0" y="0"/>
          <a:ext cx="0" cy="0"/>
          <a:chOff x="0" y="0"/>
          <a:chExt cx="0" cy="0"/>
        </a:xfrm>
      </p:grpSpPr>
      <p:sp>
        <p:nvSpPr>
          <p:cNvPr id="1751" name="Google Shape;1751;g150bdce4cc7_0_62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1752" name="Google Shape;1752;g150bdce4cc7_0_6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53" name="Google Shape;1753;g150bdce4cc7_0_625"/>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1754" name="Shape 1754"/>
        <p:cNvGrpSpPr/>
        <p:nvPr/>
      </p:nvGrpSpPr>
      <p:grpSpPr>
        <a:xfrm>
          <a:off x="0" y="0"/>
          <a:ext cx="0" cy="0"/>
          <a:chOff x="0" y="0"/>
          <a:chExt cx="0" cy="0"/>
        </a:xfrm>
      </p:grpSpPr>
      <p:grpSp>
        <p:nvGrpSpPr>
          <p:cNvPr id="1755" name="Google Shape;1755;g150bdce4cc7_0_631"/>
          <p:cNvGrpSpPr/>
          <p:nvPr/>
        </p:nvGrpSpPr>
        <p:grpSpPr>
          <a:xfrm>
            <a:off x="5478013" y="1350232"/>
            <a:ext cx="2484978" cy="2464336"/>
            <a:chOff x="5478013" y="1350232"/>
            <a:chExt cx="2484978" cy="2464336"/>
          </a:xfrm>
        </p:grpSpPr>
        <p:sp>
          <p:nvSpPr>
            <p:cNvPr id="1756" name="Google Shape;1756;g150bdce4cc7_0_631"/>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757" name="Google Shape;1757;g150bdce4cc7_0_631"/>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758" name="Google Shape;1758;g150bdce4cc7_0_631"/>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759" name="Google Shape;1759;g150bdce4cc7_0_631"/>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760" name="Google Shape;1760;g150bdce4cc7_0_6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1761" name="Shape 1761"/>
        <p:cNvGrpSpPr/>
        <p:nvPr/>
      </p:nvGrpSpPr>
      <p:grpSpPr>
        <a:xfrm>
          <a:off x="0" y="0"/>
          <a:ext cx="0" cy="0"/>
          <a:chOff x="0" y="0"/>
          <a:chExt cx="0" cy="0"/>
        </a:xfrm>
      </p:grpSpPr>
      <p:sp>
        <p:nvSpPr>
          <p:cNvPr id="1762" name="Google Shape;1762;g150bdce4cc7_0_63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63" name="Google Shape;1763;g150bdce4cc7_0_63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64" name="Google Shape;1764;g150bdce4cc7_0_6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1765" name="Shape 1765"/>
        <p:cNvGrpSpPr/>
        <p:nvPr/>
      </p:nvGrpSpPr>
      <p:grpSpPr>
        <a:xfrm>
          <a:off x="0" y="0"/>
          <a:ext cx="0" cy="0"/>
          <a:chOff x="0" y="0"/>
          <a:chExt cx="0" cy="0"/>
        </a:xfrm>
      </p:grpSpPr>
      <p:sp>
        <p:nvSpPr>
          <p:cNvPr id="1766" name="Google Shape;1766;g150bdce4cc7_0_64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67" name="Google Shape;1767;g150bdce4cc7_0_64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68" name="Google Shape;1768;g150bdce4cc7_0_6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g150bdce4cc7_0_64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71" name="Google Shape;1771;g150bdce4cc7_0_64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72" name="Google Shape;1772;g150bdce4cc7_0_6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1773" name="Shape 1773"/>
        <p:cNvGrpSpPr/>
        <p:nvPr/>
      </p:nvGrpSpPr>
      <p:grpSpPr>
        <a:xfrm>
          <a:off x="0" y="0"/>
          <a:ext cx="0" cy="0"/>
          <a:chOff x="0" y="0"/>
          <a:chExt cx="0" cy="0"/>
        </a:xfrm>
      </p:grpSpPr>
      <p:sp>
        <p:nvSpPr>
          <p:cNvPr id="1774" name="Google Shape;1774;g150bdce4cc7_0_650"/>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g150bdce4cc7_0_65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1776" name="Google Shape;1776;g150bdce4cc7_0_65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1777" name="Google Shape;1777;g150bdce4cc7_0_650"/>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778" name="Google Shape;1778;g150bdce4cc7_0_650"/>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779" name="Google Shape;1779;g150bdce4cc7_0_650"/>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g150bdce4cc7_0_6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3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3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3" name="Google Shape;33;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204" name="Shape 204"/>
        <p:cNvGrpSpPr/>
        <p:nvPr/>
      </p:nvGrpSpPr>
      <p:grpSpPr>
        <a:xfrm>
          <a:off x="0" y="0"/>
          <a:ext cx="0" cy="0"/>
          <a:chOff x="0" y="0"/>
          <a:chExt cx="0" cy="0"/>
        </a:xfrm>
      </p:grpSpPr>
      <p:sp>
        <p:nvSpPr>
          <p:cNvPr id="205" name="Google Shape;205;p69"/>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206" name="Google Shape;206;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7" name="Google Shape;207;p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1781" name="Shape 1781"/>
        <p:cNvGrpSpPr/>
        <p:nvPr/>
      </p:nvGrpSpPr>
      <p:grpSpPr>
        <a:xfrm>
          <a:off x="0" y="0"/>
          <a:ext cx="0" cy="0"/>
          <a:chOff x="0" y="0"/>
          <a:chExt cx="0" cy="0"/>
        </a:xfrm>
      </p:grpSpPr>
      <p:sp>
        <p:nvSpPr>
          <p:cNvPr id="1782" name="Google Shape;1782;g150bdce4cc7_0_65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83" name="Google Shape;1783;g150bdce4cc7_0_65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84" name="Google Shape;1784;g150bdce4cc7_0_658"/>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g150bdce4cc7_0_658"/>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6" name="Google Shape;1786;g150bdce4cc7_0_658"/>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787" name="Google Shape;1787;g150bdce4cc7_0_658"/>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788" name="Google Shape;1788;g150bdce4cc7_0_6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1789" name="Shape 1789"/>
        <p:cNvGrpSpPr/>
        <p:nvPr/>
      </p:nvGrpSpPr>
      <p:grpSpPr>
        <a:xfrm>
          <a:off x="0" y="0"/>
          <a:ext cx="0" cy="0"/>
          <a:chOff x="0" y="0"/>
          <a:chExt cx="0" cy="0"/>
        </a:xfrm>
      </p:grpSpPr>
      <p:sp>
        <p:nvSpPr>
          <p:cNvPr id="1790" name="Google Shape;1790;g150bdce4cc7_0_66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91" name="Google Shape;1791;g150bdce4cc7_0_66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92" name="Google Shape;1792;g150bdce4cc7_0_666"/>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3" name="Google Shape;1793;g150bdce4cc7_0_666"/>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794" name="Google Shape;1794;g150bdce4cc7_0_666"/>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795" name="Google Shape;1795;g150bdce4cc7_0_666"/>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g150bdce4cc7_0_6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1797" name="Shape 1797"/>
        <p:cNvGrpSpPr/>
        <p:nvPr/>
      </p:nvGrpSpPr>
      <p:grpSpPr>
        <a:xfrm>
          <a:off x="0" y="0"/>
          <a:ext cx="0" cy="0"/>
          <a:chOff x="0" y="0"/>
          <a:chExt cx="0" cy="0"/>
        </a:xfrm>
      </p:grpSpPr>
      <p:sp>
        <p:nvSpPr>
          <p:cNvPr id="1798" name="Google Shape;1798;g150bdce4cc7_0_67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99" name="Google Shape;1799;g150bdce4cc7_0_67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800" name="Google Shape;1800;g150bdce4cc7_0_674"/>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801" name="Google Shape;1801;g150bdce4cc7_0_674"/>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802" name="Google Shape;1802;g150bdce4cc7_0_674"/>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g150bdce4cc7_0_674"/>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g150bdce4cc7_0_6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05" name="Shape 1805"/>
        <p:cNvGrpSpPr/>
        <p:nvPr/>
      </p:nvGrpSpPr>
      <p:grpSpPr>
        <a:xfrm>
          <a:off x="0" y="0"/>
          <a:ext cx="0" cy="0"/>
          <a:chOff x="0" y="0"/>
          <a:chExt cx="0" cy="0"/>
        </a:xfrm>
      </p:grpSpPr>
      <p:sp>
        <p:nvSpPr>
          <p:cNvPr id="1806" name="Google Shape;1806;g150bdce4cc7_0_68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07" name="Google Shape;1807;g150bdce4cc7_0_68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808" name="Google Shape;1808;g150bdce4cc7_0_682"/>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809" name="Google Shape;1809;g150bdce4cc7_0_6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810" name="Google Shape;1810;g150bdce4cc7_0_682"/>
          <p:cNvGrpSpPr/>
          <p:nvPr/>
        </p:nvGrpSpPr>
        <p:grpSpPr>
          <a:xfrm>
            <a:off x="0" y="990550"/>
            <a:ext cx="4487700" cy="4158192"/>
            <a:chOff x="0" y="990550"/>
            <a:chExt cx="4487700" cy="4158192"/>
          </a:xfrm>
        </p:grpSpPr>
        <p:cxnSp>
          <p:nvCxnSpPr>
            <p:cNvPr id="1811" name="Google Shape;1811;g150bdce4cc7_0_682"/>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1812" name="Google Shape;1812;g150bdce4cc7_0_682"/>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1813" name="Shape 1813"/>
        <p:cNvGrpSpPr/>
        <p:nvPr/>
      </p:nvGrpSpPr>
      <p:grpSpPr>
        <a:xfrm>
          <a:off x="0" y="0"/>
          <a:ext cx="0" cy="0"/>
          <a:chOff x="0" y="0"/>
          <a:chExt cx="0" cy="0"/>
        </a:xfrm>
      </p:grpSpPr>
      <p:sp>
        <p:nvSpPr>
          <p:cNvPr id="1814" name="Google Shape;1814;g150bdce4cc7_0_69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15" name="Google Shape;1815;g150bdce4cc7_0_69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816" name="Google Shape;1816;g150bdce4cc7_0_690"/>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817" name="Google Shape;1817;g150bdce4cc7_0_6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818" name="Google Shape;1818;g150bdce4cc7_0_690"/>
          <p:cNvGrpSpPr/>
          <p:nvPr/>
        </p:nvGrpSpPr>
        <p:grpSpPr>
          <a:xfrm>
            <a:off x="0" y="990550"/>
            <a:ext cx="4487700" cy="4158192"/>
            <a:chOff x="0" y="990550"/>
            <a:chExt cx="4487700" cy="4158192"/>
          </a:xfrm>
        </p:grpSpPr>
        <p:cxnSp>
          <p:nvCxnSpPr>
            <p:cNvPr id="1819" name="Google Shape;1819;g150bdce4cc7_0_690"/>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820" name="Google Shape;1820;g150bdce4cc7_0_690"/>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1821" name="Shape 1821"/>
        <p:cNvGrpSpPr/>
        <p:nvPr/>
      </p:nvGrpSpPr>
      <p:grpSpPr>
        <a:xfrm>
          <a:off x="0" y="0"/>
          <a:ext cx="0" cy="0"/>
          <a:chOff x="0" y="0"/>
          <a:chExt cx="0" cy="0"/>
        </a:xfrm>
      </p:grpSpPr>
      <p:sp>
        <p:nvSpPr>
          <p:cNvPr id="1822" name="Google Shape;1822;g150bdce4cc7_0_698"/>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g150bdce4cc7_0_69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24" name="Google Shape;1824;g150bdce4cc7_0_69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825" name="Google Shape;1825;g150bdce4cc7_0_698"/>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826" name="Google Shape;1826;g150bdce4cc7_0_6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827" name="Google Shape;1827;g150bdce4cc7_0_698"/>
          <p:cNvGrpSpPr/>
          <p:nvPr/>
        </p:nvGrpSpPr>
        <p:grpSpPr>
          <a:xfrm>
            <a:off x="0" y="990550"/>
            <a:ext cx="4487700" cy="4158192"/>
            <a:chOff x="0" y="990550"/>
            <a:chExt cx="4487700" cy="4158192"/>
          </a:xfrm>
        </p:grpSpPr>
        <p:cxnSp>
          <p:nvCxnSpPr>
            <p:cNvPr id="1828" name="Google Shape;1828;g150bdce4cc7_0_698"/>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829" name="Google Shape;1829;g150bdce4cc7_0_698"/>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1830" name="Shape 1830"/>
        <p:cNvGrpSpPr/>
        <p:nvPr/>
      </p:nvGrpSpPr>
      <p:grpSpPr>
        <a:xfrm>
          <a:off x="0" y="0"/>
          <a:ext cx="0" cy="0"/>
          <a:chOff x="0" y="0"/>
          <a:chExt cx="0" cy="0"/>
        </a:xfrm>
      </p:grpSpPr>
      <p:sp>
        <p:nvSpPr>
          <p:cNvPr id="1831" name="Google Shape;1831;g150bdce4cc7_0_70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32" name="Google Shape;1832;g150bdce4cc7_0_70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33" name="Google Shape;1833;g150bdce4cc7_0_707"/>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4" name="Google Shape;1834;g150bdce4cc7_0_707"/>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835" name="Google Shape;1835;g150bdce4cc7_0_7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836" name="Google Shape;1836;g150bdce4cc7_0_707"/>
          <p:cNvGrpSpPr/>
          <p:nvPr/>
        </p:nvGrpSpPr>
        <p:grpSpPr>
          <a:xfrm>
            <a:off x="0" y="990550"/>
            <a:ext cx="4487700" cy="4158192"/>
            <a:chOff x="0" y="990550"/>
            <a:chExt cx="4487700" cy="4158192"/>
          </a:xfrm>
        </p:grpSpPr>
        <p:cxnSp>
          <p:nvCxnSpPr>
            <p:cNvPr id="1837" name="Google Shape;1837;g150bdce4cc7_0_707"/>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1838" name="Google Shape;1838;g150bdce4cc7_0_707"/>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1839" name="Shape 1839"/>
        <p:cNvGrpSpPr/>
        <p:nvPr/>
      </p:nvGrpSpPr>
      <p:grpSpPr>
        <a:xfrm>
          <a:off x="0" y="0"/>
          <a:ext cx="0" cy="0"/>
          <a:chOff x="0" y="0"/>
          <a:chExt cx="0" cy="0"/>
        </a:xfrm>
      </p:grpSpPr>
      <p:sp>
        <p:nvSpPr>
          <p:cNvPr id="1840" name="Google Shape;1840;g150bdce4cc7_0_716"/>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41" name="Google Shape;1841;g150bdce4cc7_0_716"/>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42" name="Google Shape;1842;g150bdce4cc7_0_716"/>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43" name="Google Shape;1843;g150bdce4cc7_0_716"/>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44" name="Google Shape;1844;g150bdce4cc7_0_716"/>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45" name="Google Shape;1845;g150bdce4cc7_0_7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46" name="Google Shape;1846;g150bdce4cc7_0_716"/>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1847" name="Shape 1847"/>
        <p:cNvGrpSpPr/>
        <p:nvPr/>
      </p:nvGrpSpPr>
      <p:grpSpPr>
        <a:xfrm>
          <a:off x="0" y="0"/>
          <a:ext cx="0" cy="0"/>
          <a:chOff x="0" y="0"/>
          <a:chExt cx="0" cy="0"/>
        </a:xfrm>
      </p:grpSpPr>
      <p:sp>
        <p:nvSpPr>
          <p:cNvPr id="1848" name="Google Shape;1848;g150bdce4cc7_0_72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849" name="Google Shape;1849;g150bdce4cc7_0_72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0" name="Google Shape;1850;g150bdce4cc7_0_72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1" name="Google Shape;1851;g150bdce4cc7_0_72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2" name="Google Shape;1852;g150bdce4cc7_0_72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3" name="Google Shape;1853;g150bdce4cc7_0_7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54" name="Google Shape;1854;g150bdce4cc7_0_72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g150bdce4cc7_0_73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57" name="Google Shape;1857;g150bdce4cc7_0_73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8" name="Google Shape;1858;g150bdce4cc7_0_73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9" name="Google Shape;1859;g150bdce4cc7_0_73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60" name="Google Shape;1860;g150bdce4cc7_0_73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61" name="Google Shape;1861;g150bdce4cc7_0_7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62" name="Google Shape;1862;g150bdce4cc7_0_73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208" name="Shape 208"/>
        <p:cNvGrpSpPr/>
        <p:nvPr/>
      </p:nvGrpSpPr>
      <p:grpSpPr>
        <a:xfrm>
          <a:off x="0" y="0"/>
          <a:ext cx="0" cy="0"/>
          <a:chOff x="0" y="0"/>
          <a:chExt cx="0" cy="0"/>
        </a:xfrm>
      </p:grpSpPr>
      <p:cxnSp>
        <p:nvCxnSpPr>
          <p:cNvPr id="209" name="Google Shape;209;p70"/>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210" name="Google Shape;210;p70"/>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211" name="Google Shape;211;p70"/>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12" name="Google Shape;212;p70"/>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13" name="Google Shape;213;p70"/>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14" name="Google Shape;214;p70"/>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15" name="Google Shape;215;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6" name="Google Shape;216;p7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1863" name="Shape 1863"/>
        <p:cNvGrpSpPr/>
        <p:nvPr/>
      </p:nvGrpSpPr>
      <p:grpSpPr>
        <a:xfrm>
          <a:off x="0" y="0"/>
          <a:ext cx="0" cy="0"/>
          <a:chOff x="0" y="0"/>
          <a:chExt cx="0" cy="0"/>
        </a:xfrm>
      </p:grpSpPr>
      <p:sp>
        <p:nvSpPr>
          <p:cNvPr id="1864" name="Google Shape;1864;g150bdce4cc7_0_740"/>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65" name="Google Shape;1865;g150bdce4cc7_0_740"/>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66" name="Google Shape;1866;g150bdce4cc7_0_740"/>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67" name="Google Shape;1867;g150bdce4cc7_0_740"/>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150bdce4cc7_0_740"/>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869" name="Google Shape;1869;g150bdce4cc7_0_7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70" name="Google Shape;1870;g150bdce4cc7_0_740"/>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1871" name="Shape 1871"/>
        <p:cNvGrpSpPr/>
        <p:nvPr/>
      </p:nvGrpSpPr>
      <p:grpSpPr>
        <a:xfrm>
          <a:off x="0" y="0"/>
          <a:ext cx="0" cy="0"/>
          <a:chOff x="0" y="0"/>
          <a:chExt cx="0" cy="0"/>
        </a:xfrm>
      </p:grpSpPr>
      <p:sp>
        <p:nvSpPr>
          <p:cNvPr id="1872" name="Google Shape;1872;g150bdce4cc7_0_748"/>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73" name="Google Shape;1873;g150bdce4cc7_0_748"/>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74" name="Google Shape;1874;g150bdce4cc7_0_748"/>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75" name="Google Shape;1875;g150bdce4cc7_0_748"/>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g150bdce4cc7_0_748"/>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877" name="Google Shape;1877;g150bdce4cc7_0_7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78" name="Google Shape;1878;g150bdce4cc7_0_74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1879" name="Shape 1879"/>
        <p:cNvGrpSpPr/>
        <p:nvPr/>
      </p:nvGrpSpPr>
      <p:grpSpPr>
        <a:xfrm>
          <a:off x="0" y="0"/>
          <a:ext cx="0" cy="0"/>
          <a:chOff x="0" y="0"/>
          <a:chExt cx="0" cy="0"/>
        </a:xfrm>
      </p:grpSpPr>
      <p:sp>
        <p:nvSpPr>
          <p:cNvPr id="1880" name="Google Shape;1880;g150bdce4cc7_0_75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1" name="Google Shape;1881;g150bdce4cc7_0_75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2" name="Google Shape;1882;g150bdce4cc7_0_75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3" name="Google Shape;1883;g150bdce4cc7_0_75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g150bdce4cc7_0_75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885" name="Google Shape;1885;g150bdce4cc7_0_7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86" name="Google Shape;1886;g150bdce4cc7_0_75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1887" name="Shape 1887"/>
        <p:cNvGrpSpPr/>
        <p:nvPr/>
      </p:nvGrpSpPr>
      <p:grpSpPr>
        <a:xfrm>
          <a:off x="0" y="0"/>
          <a:ext cx="0" cy="0"/>
          <a:chOff x="0" y="0"/>
          <a:chExt cx="0" cy="0"/>
        </a:xfrm>
      </p:grpSpPr>
      <p:sp>
        <p:nvSpPr>
          <p:cNvPr id="1888" name="Google Shape;1888;g150bdce4cc7_0_76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9" name="Google Shape;1889;g150bdce4cc7_0_76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90" name="Google Shape;1890;g150bdce4cc7_0_76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91" name="Google Shape;1891;g150bdce4cc7_0_764"/>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g150bdce4cc7_0_76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1893" name="Google Shape;1893;g150bdce4cc7_0_7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94" name="Google Shape;1894;g150bdce4cc7_0_76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1895" name="Shape 1895"/>
        <p:cNvGrpSpPr/>
        <p:nvPr/>
      </p:nvGrpSpPr>
      <p:grpSpPr>
        <a:xfrm>
          <a:off x="0" y="0"/>
          <a:ext cx="0" cy="0"/>
          <a:chOff x="0" y="0"/>
          <a:chExt cx="0" cy="0"/>
        </a:xfrm>
      </p:grpSpPr>
      <p:sp>
        <p:nvSpPr>
          <p:cNvPr id="1896" name="Google Shape;1896;g150bdce4cc7_0_77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897" name="Google Shape;1897;g150bdce4cc7_0_7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98" name="Google Shape;1898;g150bdce4cc7_0_77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1899" name="Shape 1899"/>
        <p:cNvGrpSpPr/>
        <p:nvPr/>
      </p:nvGrpSpPr>
      <p:grpSpPr>
        <a:xfrm>
          <a:off x="0" y="0"/>
          <a:ext cx="0" cy="0"/>
          <a:chOff x="0" y="0"/>
          <a:chExt cx="0" cy="0"/>
        </a:xfrm>
      </p:grpSpPr>
      <p:sp>
        <p:nvSpPr>
          <p:cNvPr id="1900" name="Google Shape;1900;g150bdce4cc7_0_776"/>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901" name="Google Shape;1901;g150bdce4cc7_0_7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02" name="Google Shape;1902;g150bdce4cc7_0_77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1903" name="Shape 1903"/>
        <p:cNvGrpSpPr/>
        <p:nvPr/>
      </p:nvGrpSpPr>
      <p:grpSpPr>
        <a:xfrm>
          <a:off x="0" y="0"/>
          <a:ext cx="0" cy="0"/>
          <a:chOff x="0" y="0"/>
          <a:chExt cx="0" cy="0"/>
        </a:xfrm>
      </p:grpSpPr>
      <p:cxnSp>
        <p:nvCxnSpPr>
          <p:cNvPr id="1904" name="Google Shape;1904;g150bdce4cc7_0_780"/>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1905" name="Google Shape;1905;g150bdce4cc7_0_780"/>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1906" name="Google Shape;1906;g150bdce4cc7_0_780"/>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907" name="Google Shape;1907;g150bdce4cc7_0_780"/>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908" name="Google Shape;1908;g150bdce4cc7_0_780"/>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909" name="Google Shape;1909;g150bdce4cc7_0_780"/>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910" name="Google Shape;1910;g150bdce4cc7_0_7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11" name="Google Shape;1911;g150bdce4cc7_0_78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1912" name="Shape 1912"/>
        <p:cNvGrpSpPr/>
        <p:nvPr/>
      </p:nvGrpSpPr>
      <p:grpSpPr>
        <a:xfrm>
          <a:off x="0" y="0"/>
          <a:ext cx="0" cy="0"/>
          <a:chOff x="0" y="0"/>
          <a:chExt cx="0" cy="0"/>
        </a:xfrm>
      </p:grpSpPr>
      <p:cxnSp>
        <p:nvCxnSpPr>
          <p:cNvPr id="1913" name="Google Shape;1913;g150bdce4cc7_0_789"/>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914" name="Google Shape;1914;g150bdce4cc7_0_789"/>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915" name="Google Shape;1915;g150bdce4cc7_0_789"/>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916" name="Google Shape;1916;g150bdce4cc7_0_789"/>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917" name="Google Shape;1917;g150bdce4cc7_0_789"/>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918" name="Google Shape;1918;g150bdce4cc7_0_789"/>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919" name="Google Shape;1919;g150bdce4cc7_0_7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20" name="Google Shape;1920;g150bdce4cc7_0_78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1921" name="Shape 1921"/>
        <p:cNvGrpSpPr/>
        <p:nvPr/>
      </p:nvGrpSpPr>
      <p:grpSpPr>
        <a:xfrm>
          <a:off x="0" y="0"/>
          <a:ext cx="0" cy="0"/>
          <a:chOff x="0" y="0"/>
          <a:chExt cx="0" cy="0"/>
        </a:xfrm>
      </p:grpSpPr>
      <p:cxnSp>
        <p:nvCxnSpPr>
          <p:cNvPr id="1922" name="Google Shape;1922;g150bdce4cc7_0_798"/>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923" name="Google Shape;1923;g150bdce4cc7_0_798"/>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924" name="Google Shape;1924;g150bdce4cc7_0_798"/>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925" name="Google Shape;1925;g150bdce4cc7_0_798"/>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926" name="Google Shape;1926;g150bdce4cc7_0_798"/>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927" name="Google Shape;1927;g150bdce4cc7_0_798"/>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928" name="Google Shape;1928;g150bdce4cc7_0_7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29" name="Google Shape;1929;g150bdce4cc7_0_79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1930" name="Shape 1930"/>
        <p:cNvGrpSpPr/>
        <p:nvPr/>
      </p:nvGrpSpPr>
      <p:grpSpPr>
        <a:xfrm>
          <a:off x="0" y="0"/>
          <a:ext cx="0" cy="0"/>
          <a:chOff x="0" y="0"/>
          <a:chExt cx="0" cy="0"/>
        </a:xfrm>
      </p:grpSpPr>
      <p:sp>
        <p:nvSpPr>
          <p:cNvPr id="1931" name="Google Shape;1931;g150bdce4cc7_0_8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32" name="Google Shape;1932;g150bdce4cc7_0_80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217" name="Shape 217"/>
        <p:cNvGrpSpPr/>
        <p:nvPr/>
      </p:nvGrpSpPr>
      <p:grpSpPr>
        <a:xfrm>
          <a:off x="0" y="0"/>
          <a:ext cx="0" cy="0"/>
          <a:chOff x="0" y="0"/>
          <a:chExt cx="0" cy="0"/>
        </a:xfrm>
      </p:grpSpPr>
      <p:cxnSp>
        <p:nvCxnSpPr>
          <p:cNvPr id="218" name="Google Shape;218;p71"/>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19" name="Google Shape;219;p71"/>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20" name="Google Shape;220;p71"/>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21" name="Google Shape;221;p71"/>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22" name="Google Shape;222;p71"/>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23" name="Google Shape;223;p71"/>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24" name="Google Shape;224;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25" name="Google Shape;225;p7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1933" name="Shape 1933"/>
        <p:cNvGrpSpPr/>
        <p:nvPr/>
      </p:nvGrpSpPr>
      <p:grpSpPr>
        <a:xfrm>
          <a:off x="0" y="0"/>
          <a:ext cx="0" cy="0"/>
          <a:chOff x="0" y="0"/>
          <a:chExt cx="0" cy="0"/>
        </a:xfrm>
      </p:grpSpPr>
      <p:sp>
        <p:nvSpPr>
          <p:cNvPr id="1934" name="Google Shape;1934;g150bdce4cc7_0_8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35" name="Google Shape;1935;g150bdce4cc7_0_81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1936" name="Shape 1936"/>
        <p:cNvGrpSpPr/>
        <p:nvPr/>
      </p:nvGrpSpPr>
      <p:grpSpPr>
        <a:xfrm>
          <a:off x="0" y="0"/>
          <a:ext cx="0" cy="0"/>
          <a:chOff x="0" y="0"/>
          <a:chExt cx="0" cy="0"/>
        </a:xfrm>
      </p:grpSpPr>
      <p:sp>
        <p:nvSpPr>
          <p:cNvPr id="1937" name="Google Shape;1937;g150bdce4cc7_0_813"/>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1938" name="Google Shape;1938;g150bdce4cc7_0_813"/>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1939" name="Google Shape;1939;g150bdce4cc7_0_813"/>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1940" name="Google Shape;1940;g150bdce4cc7_0_813"/>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1941" name="Google Shape;1941;g150bdce4cc7_0_813"/>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1942" name="Google Shape;1942;g150bdce4cc7_0_813"/>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1943" name="Google Shape;1943;g150bdce4cc7_0_813"/>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1944" name="Google Shape;1944;g150bdce4cc7_0_813"/>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945" name="Google Shape;1945;g150bdce4cc7_0_813"/>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946" name="Google Shape;1946;g150bdce4cc7_0_813"/>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947" name="Google Shape;1947;g150bdce4cc7_0_8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48" name="Google Shape;1948;g150bdce4cc7_0_813"/>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1949" name="Shape 1949"/>
        <p:cNvGrpSpPr/>
        <p:nvPr/>
      </p:nvGrpSpPr>
      <p:grpSpPr>
        <a:xfrm>
          <a:off x="0" y="0"/>
          <a:ext cx="0" cy="0"/>
          <a:chOff x="0" y="0"/>
          <a:chExt cx="0" cy="0"/>
        </a:xfrm>
      </p:grpSpPr>
      <p:sp>
        <p:nvSpPr>
          <p:cNvPr id="1950" name="Google Shape;1950;g150bdce4cc7_0_826"/>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951" name="Google Shape;1951;g150bdce4cc7_0_826"/>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952" name="Google Shape;1952;g150bdce4cc7_0_826"/>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953" name="Google Shape;1953;g150bdce4cc7_0_826"/>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954" name="Google Shape;1954;g150bdce4cc7_0_826"/>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955" name="Google Shape;1955;g150bdce4cc7_0_826"/>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956" name="Google Shape;1956;g150bdce4cc7_0_826"/>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957" name="Google Shape;1957;g150bdce4cc7_0_826"/>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958" name="Google Shape;1958;g150bdce4cc7_0_826"/>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959" name="Google Shape;1959;g150bdce4cc7_0_826"/>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960" name="Google Shape;1960;g150bdce4cc7_0_8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61" name="Google Shape;1961;g150bdce4cc7_0_826"/>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1962" name="Shape 1962"/>
        <p:cNvGrpSpPr/>
        <p:nvPr/>
      </p:nvGrpSpPr>
      <p:grpSpPr>
        <a:xfrm>
          <a:off x="0" y="0"/>
          <a:ext cx="0" cy="0"/>
          <a:chOff x="0" y="0"/>
          <a:chExt cx="0" cy="0"/>
        </a:xfrm>
      </p:grpSpPr>
      <p:sp>
        <p:nvSpPr>
          <p:cNvPr id="1963" name="Google Shape;1963;g150bdce4cc7_0_839"/>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1964" name="Google Shape;1964;g150bdce4cc7_0_839"/>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1965" name="Google Shape;1965;g150bdce4cc7_0_839"/>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1966" name="Google Shape;1966;g150bdce4cc7_0_839"/>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1967" name="Google Shape;1967;g150bdce4cc7_0_839"/>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1968" name="Google Shape;1968;g150bdce4cc7_0_839"/>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1969" name="Google Shape;1969;g150bdce4cc7_0_839"/>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1970" name="Google Shape;1970;g150bdce4cc7_0_839"/>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971" name="Google Shape;1971;g150bdce4cc7_0_839"/>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972" name="Google Shape;1972;g150bdce4cc7_0_839"/>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973" name="Google Shape;1973;g150bdce4cc7_0_8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74" name="Google Shape;1974;g150bdce4cc7_0_839"/>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1975" name="Shape 1975"/>
        <p:cNvGrpSpPr/>
        <p:nvPr/>
      </p:nvGrpSpPr>
      <p:grpSpPr>
        <a:xfrm>
          <a:off x="0" y="0"/>
          <a:ext cx="0" cy="0"/>
          <a:chOff x="0" y="0"/>
          <a:chExt cx="0" cy="0"/>
        </a:xfrm>
      </p:grpSpPr>
      <p:sp>
        <p:nvSpPr>
          <p:cNvPr id="1976" name="Google Shape;1976;g150bdce4cc7_0_8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77" name="Google Shape;1977;g150bdce4cc7_0_852"/>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1978" name="Shape 1978"/>
        <p:cNvGrpSpPr/>
        <p:nvPr/>
      </p:nvGrpSpPr>
      <p:grpSpPr>
        <a:xfrm>
          <a:off x="0" y="0"/>
          <a:ext cx="0" cy="0"/>
          <a:chOff x="0" y="0"/>
          <a:chExt cx="0" cy="0"/>
        </a:xfrm>
      </p:grpSpPr>
      <p:sp>
        <p:nvSpPr>
          <p:cNvPr id="1979" name="Google Shape;1979;g150bdce4cc7_0_8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80" name="Google Shape;1980;g150bdce4cc7_0_8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1981" name="Shape 1981"/>
        <p:cNvGrpSpPr/>
        <p:nvPr/>
      </p:nvGrpSpPr>
      <p:grpSpPr>
        <a:xfrm>
          <a:off x="0" y="0"/>
          <a:ext cx="0" cy="0"/>
          <a:chOff x="0" y="0"/>
          <a:chExt cx="0" cy="0"/>
        </a:xfrm>
      </p:grpSpPr>
      <p:sp>
        <p:nvSpPr>
          <p:cNvPr id="1982" name="Google Shape;1982;g150bdce4cc7_0_8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83" name="Google Shape;1983;g150bdce4cc7_0_85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1984" name="Shape 1984"/>
        <p:cNvGrpSpPr/>
        <p:nvPr/>
      </p:nvGrpSpPr>
      <p:grpSpPr>
        <a:xfrm>
          <a:off x="0" y="0"/>
          <a:ext cx="0" cy="0"/>
          <a:chOff x="0" y="0"/>
          <a:chExt cx="0" cy="0"/>
        </a:xfrm>
      </p:grpSpPr>
      <p:sp>
        <p:nvSpPr>
          <p:cNvPr id="1985" name="Google Shape;1985;g150bdce4cc7_0_86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986" name="Google Shape;1986;g150bdce4cc7_0_8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87" name="Google Shape;1987;g150bdce4cc7_0_8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1988" name="Shape 1988"/>
        <p:cNvGrpSpPr/>
        <p:nvPr/>
      </p:nvGrpSpPr>
      <p:grpSpPr>
        <a:xfrm>
          <a:off x="0" y="0"/>
          <a:ext cx="0" cy="0"/>
          <a:chOff x="0" y="0"/>
          <a:chExt cx="0" cy="0"/>
        </a:xfrm>
      </p:grpSpPr>
      <p:sp>
        <p:nvSpPr>
          <p:cNvPr id="1989" name="Google Shape;1989;g150bdce4cc7_0_86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990" name="Google Shape;1990;g150bdce4cc7_0_8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91" name="Google Shape;1991;g150bdce4cc7_0_8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1992" name="Shape 1992"/>
        <p:cNvGrpSpPr/>
        <p:nvPr/>
      </p:nvGrpSpPr>
      <p:grpSpPr>
        <a:xfrm>
          <a:off x="0" y="0"/>
          <a:ext cx="0" cy="0"/>
          <a:chOff x="0" y="0"/>
          <a:chExt cx="0" cy="0"/>
        </a:xfrm>
      </p:grpSpPr>
      <p:sp>
        <p:nvSpPr>
          <p:cNvPr id="1993" name="Google Shape;1993;g150bdce4cc7_0_869"/>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1994" name="Google Shape;1994;g150bdce4cc7_0_8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95" name="Google Shape;1995;g150bdce4cc7_0_8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226" name="Shape 226"/>
        <p:cNvGrpSpPr/>
        <p:nvPr/>
      </p:nvGrpSpPr>
      <p:grpSpPr>
        <a:xfrm>
          <a:off x="0" y="0"/>
          <a:ext cx="0" cy="0"/>
          <a:chOff x="0" y="0"/>
          <a:chExt cx="0" cy="0"/>
        </a:xfrm>
      </p:grpSpPr>
      <p:cxnSp>
        <p:nvCxnSpPr>
          <p:cNvPr id="227" name="Google Shape;227;p72"/>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28" name="Google Shape;228;p72"/>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29" name="Google Shape;229;p72"/>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30" name="Google Shape;230;p72"/>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31" name="Google Shape;231;p72"/>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32" name="Google Shape;232;p72"/>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33" name="Google Shape;233;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4" name="Google Shape;234;p7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1996" name="Shape 1996"/>
        <p:cNvGrpSpPr/>
        <p:nvPr/>
      </p:nvGrpSpPr>
      <p:grpSpPr>
        <a:xfrm>
          <a:off x="0" y="0"/>
          <a:ext cx="0" cy="0"/>
          <a:chOff x="0" y="0"/>
          <a:chExt cx="0" cy="0"/>
        </a:xfrm>
      </p:grpSpPr>
      <p:cxnSp>
        <p:nvCxnSpPr>
          <p:cNvPr id="1997" name="Google Shape;1997;g150bdce4cc7_0_873"/>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1998" name="Google Shape;1998;g150bdce4cc7_0_8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99" name="Google Shape;1999;g150bdce4cc7_0_873"/>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2000" name="Shape 2000"/>
        <p:cNvGrpSpPr/>
        <p:nvPr/>
      </p:nvGrpSpPr>
      <p:grpSpPr>
        <a:xfrm>
          <a:off x="0" y="0"/>
          <a:ext cx="0" cy="0"/>
          <a:chOff x="0" y="0"/>
          <a:chExt cx="0" cy="0"/>
        </a:xfrm>
      </p:grpSpPr>
      <p:cxnSp>
        <p:nvCxnSpPr>
          <p:cNvPr id="2001" name="Google Shape;2001;g150bdce4cc7_0_877"/>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2002" name="Google Shape;2002;g150bdce4cc7_0_8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03" name="Google Shape;2003;g150bdce4cc7_0_8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2004" name="Shape 2004"/>
        <p:cNvGrpSpPr/>
        <p:nvPr/>
      </p:nvGrpSpPr>
      <p:grpSpPr>
        <a:xfrm>
          <a:off x="0" y="0"/>
          <a:ext cx="0" cy="0"/>
          <a:chOff x="0" y="0"/>
          <a:chExt cx="0" cy="0"/>
        </a:xfrm>
      </p:grpSpPr>
      <p:cxnSp>
        <p:nvCxnSpPr>
          <p:cNvPr id="2005" name="Google Shape;2005;g150bdce4cc7_0_881"/>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2006" name="Google Shape;2006;g150bdce4cc7_0_8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07" name="Google Shape;2007;g150bdce4cc7_0_8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2008" name="Shape 2008"/>
        <p:cNvGrpSpPr/>
        <p:nvPr/>
      </p:nvGrpSpPr>
      <p:grpSpPr>
        <a:xfrm>
          <a:off x="0" y="0"/>
          <a:ext cx="0" cy="0"/>
          <a:chOff x="0" y="0"/>
          <a:chExt cx="0" cy="0"/>
        </a:xfrm>
      </p:grpSpPr>
      <p:cxnSp>
        <p:nvCxnSpPr>
          <p:cNvPr id="2009" name="Google Shape;2009;g150bdce4cc7_0_885"/>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2010" name="Google Shape;2010;g150bdce4cc7_0_8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11" name="Google Shape;2011;g150bdce4cc7_0_8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2012" name="Shape 2012"/>
        <p:cNvGrpSpPr/>
        <p:nvPr/>
      </p:nvGrpSpPr>
      <p:grpSpPr>
        <a:xfrm>
          <a:off x="0" y="0"/>
          <a:ext cx="0" cy="0"/>
          <a:chOff x="0" y="0"/>
          <a:chExt cx="0" cy="0"/>
        </a:xfrm>
      </p:grpSpPr>
      <p:sp>
        <p:nvSpPr>
          <p:cNvPr id="2013" name="Google Shape;2013;g150bdce4cc7_0_889"/>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g150bdce4cc7_0_8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15" name="Google Shape;2015;g150bdce4cc7_0_889"/>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2016" name="Shape 2016"/>
        <p:cNvGrpSpPr/>
        <p:nvPr/>
      </p:nvGrpSpPr>
      <p:grpSpPr>
        <a:xfrm>
          <a:off x="0" y="0"/>
          <a:ext cx="0" cy="0"/>
          <a:chOff x="0" y="0"/>
          <a:chExt cx="0" cy="0"/>
        </a:xfrm>
      </p:grpSpPr>
      <p:sp>
        <p:nvSpPr>
          <p:cNvPr id="2017" name="Google Shape;2017;g150bdce4cc7_0_893"/>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g150bdce4cc7_0_8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19" name="Google Shape;2019;g150bdce4cc7_0_89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2020" name="Shape 2020"/>
        <p:cNvGrpSpPr/>
        <p:nvPr/>
      </p:nvGrpSpPr>
      <p:grpSpPr>
        <a:xfrm>
          <a:off x="0" y="0"/>
          <a:ext cx="0" cy="0"/>
          <a:chOff x="0" y="0"/>
          <a:chExt cx="0" cy="0"/>
        </a:xfrm>
      </p:grpSpPr>
      <p:sp>
        <p:nvSpPr>
          <p:cNvPr id="2021" name="Google Shape;2021;g150bdce4cc7_0_897"/>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150bdce4cc7_0_8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23" name="Google Shape;2023;g150bdce4cc7_0_89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2024" name="Shape 2024"/>
        <p:cNvGrpSpPr/>
        <p:nvPr/>
      </p:nvGrpSpPr>
      <p:grpSpPr>
        <a:xfrm>
          <a:off x="0" y="0"/>
          <a:ext cx="0" cy="0"/>
          <a:chOff x="0" y="0"/>
          <a:chExt cx="0" cy="0"/>
        </a:xfrm>
      </p:grpSpPr>
      <p:sp>
        <p:nvSpPr>
          <p:cNvPr id="2025" name="Google Shape;2025;g150bdce4cc7_0_901"/>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g150bdce4cc7_0_9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27" name="Google Shape;2027;g150bdce4cc7_0_9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2028" name="Shape 2028"/>
        <p:cNvGrpSpPr/>
        <p:nvPr/>
      </p:nvGrpSpPr>
      <p:grpSpPr>
        <a:xfrm>
          <a:off x="0" y="0"/>
          <a:ext cx="0" cy="0"/>
          <a:chOff x="0" y="0"/>
          <a:chExt cx="0" cy="0"/>
        </a:xfrm>
      </p:grpSpPr>
      <p:sp>
        <p:nvSpPr>
          <p:cNvPr id="2029" name="Google Shape;2029;g150bdce4cc7_0_90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g150bdce4cc7_0_9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31" name="Google Shape;2031;g150bdce4cc7_0_905"/>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2032" name="Shape 2032"/>
        <p:cNvGrpSpPr/>
        <p:nvPr/>
      </p:nvGrpSpPr>
      <p:grpSpPr>
        <a:xfrm>
          <a:off x="0" y="0"/>
          <a:ext cx="0" cy="0"/>
          <a:chOff x="0" y="0"/>
          <a:chExt cx="0" cy="0"/>
        </a:xfrm>
      </p:grpSpPr>
      <p:sp>
        <p:nvSpPr>
          <p:cNvPr id="2033" name="Google Shape;2033;g150bdce4cc7_0_90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g150bdce4cc7_0_9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35" name="Google Shape;2035;g150bdce4cc7_0_90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235" name="Shape 235"/>
        <p:cNvGrpSpPr/>
        <p:nvPr/>
      </p:nvGrpSpPr>
      <p:grpSpPr>
        <a:xfrm>
          <a:off x="0" y="0"/>
          <a:ext cx="0" cy="0"/>
          <a:chOff x="0" y="0"/>
          <a:chExt cx="0" cy="0"/>
        </a:xfrm>
      </p:grpSpPr>
      <p:sp>
        <p:nvSpPr>
          <p:cNvPr id="236" name="Google Shape;236;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7" name="Google Shape;237;p7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2036" name="Shape 2036"/>
        <p:cNvGrpSpPr/>
        <p:nvPr/>
      </p:nvGrpSpPr>
      <p:grpSpPr>
        <a:xfrm>
          <a:off x="0" y="0"/>
          <a:ext cx="0" cy="0"/>
          <a:chOff x="0" y="0"/>
          <a:chExt cx="0" cy="0"/>
        </a:xfrm>
      </p:grpSpPr>
      <p:sp>
        <p:nvSpPr>
          <p:cNvPr id="2037" name="Google Shape;2037;g150bdce4cc7_0_913"/>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g150bdce4cc7_0_9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39" name="Google Shape;2039;g150bdce4cc7_0_91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2040" name="Shape 2040"/>
        <p:cNvGrpSpPr/>
        <p:nvPr/>
      </p:nvGrpSpPr>
      <p:grpSpPr>
        <a:xfrm>
          <a:off x="0" y="0"/>
          <a:ext cx="0" cy="0"/>
          <a:chOff x="0" y="0"/>
          <a:chExt cx="0" cy="0"/>
        </a:xfrm>
      </p:grpSpPr>
      <p:sp>
        <p:nvSpPr>
          <p:cNvPr id="2041" name="Google Shape;2041;g150bdce4cc7_0_917"/>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g150bdce4cc7_0_9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43" name="Google Shape;2043;g150bdce4cc7_0_91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2044" name="Shape 2044"/>
        <p:cNvGrpSpPr/>
        <p:nvPr/>
      </p:nvGrpSpPr>
      <p:grpSpPr>
        <a:xfrm>
          <a:off x="0" y="0"/>
          <a:ext cx="0" cy="0"/>
          <a:chOff x="0" y="0"/>
          <a:chExt cx="0" cy="0"/>
        </a:xfrm>
      </p:grpSpPr>
      <p:cxnSp>
        <p:nvCxnSpPr>
          <p:cNvPr id="2045" name="Google Shape;2045;g150bdce4cc7_0_921"/>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2046" name="Google Shape;2046;g150bdce4cc7_0_9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47" name="Google Shape;2047;g150bdce4cc7_0_921"/>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2048" name="Shape 2048"/>
        <p:cNvGrpSpPr/>
        <p:nvPr/>
      </p:nvGrpSpPr>
      <p:grpSpPr>
        <a:xfrm>
          <a:off x="0" y="0"/>
          <a:ext cx="0" cy="0"/>
          <a:chOff x="0" y="0"/>
          <a:chExt cx="0" cy="0"/>
        </a:xfrm>
      </p:grpSpPr>
      <p:cxnSp>
        <p:nvCxnSpPr>
          <p:cNvPr id="2049" name="Google Shape;2049;g150bdce4cc7_0_925"/>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2050" name="Google Shape;2050;g150bdce4cc7_0_9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51" name="Google Shape;2051;g150bdce4cc7_0_92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2052" name="Shape 2052"/>
        <p:cNvGrpSpPr/>
        <p:nvPr/>
      </p:nvGrpSpPr>
      <p:grpSpPr>
        <a:xfrm>
          <a:off x="0" y="0"/>
          <a:ext cx="0" cy="0"/>
          <a:chOff x="0" y="0"/>
          <a:chExt cx="0" cy="0"/>
        </a:xfrm>
      </p:grpSpPr>
      <p:cxnSp>
        <p:nvCxnSpPr>
          <p:cNvPr id="2053" name="Google Shape;2053;g150bdce4cc7_0_929"/>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2054" name="Google Shape;2054;g150bdce4cc7_0_9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55" name="Google Shape;2055;g150bdce4cc7_0_92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2056" name="Shape 2056"/>
        <p:cNvGrpSpPr/>
        <p:nvPr/>
      </p:nvGrpSpPr>
      <p:grpSpPr>
        <a:xfrm>
          <a:off x="0" y="0"/>
          <a:ext cx="0" cy="0"/>
          <a:chOff x="0" y="0"/>
          <a:chExt cx="0" cy="0"/>
        </a:xfrm>
      </p:grpSpPr>
      <p:cxnSp>
        <p:nvCxnSpPr>
          <p:cNvPr id="2057" name="Google Shape;2057;g150bdce4cc7_0_933"/>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2058" name="Google Shape;2058;g150bdce4cc7_0_9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59" name="Google Shape;2059;g150bdce4cc7_0_93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2060" name="Shape 2060"/>
        <p:cNvGrpSpPr/>
        <p:nvPr/>
      </p:nvGrpSpPr>
      <p:grpSpPr>
        <a:xfrm>
          <a:off x="0" y="0"/>
          <a:ext cx="0" cy="0"/>
          <a:chOff x="0" y="0"/>
          <a:chExt cx="0" cy="0"/>
        </a:xfrm>
      </p:grpSpPr>
      <p:sp>
        <p:nvSpPr>
          <p:cNvPr id="2061" name="Google Shape;2061;g150bdce4cc7_0_937"/>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g150bdce4cc7_0_9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63" name="Google Shape;2063;g150bdce4cc7_0_937"/>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2064" name="Shape 2064"/>
        <p:cNvGrpSpPr/>
        <p:nvPr/>
      </p:nvGrpSpPr>
      <p:grpSpPr>
        <a:xfrm>
          <a:off x="0" y="0"/>
          <a:ext cx="0" cy="0"/>
          <a:chOff x="0" y="0"/>
          <a:chExt cx="0" cy="0"/>
        </a:xfrm>
      </p:grpSpPr>
      <p:sp>
        <p:nvSpPr>
          <p:cNvPr id="2065" name="Google Shape;2065;g150bdce4cc7_0_941"/>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g150bdce4cc7_0_9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67" name="Google Shape;2067;g150bdce4cc7_0_9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2068" name="Shape 2068"/>
        <p:cNvGrpSpPr/>
        <p:nvPr/>
      </p:nvGrpSpPr>
      <p:grpSpPr>
        <a:xfrm>
          <a:off x="0" y="0"/>
          <a:ext cx="0" cy="0"/>
          <a:chOff x="0" y="0"/>
          <a:chExt cx="0" cy="0"/>
        </a:xfrm>
      </p:grpSpPr>
      <p:sp>
        <p:nvSpPr>
          <p:cNvPr id="2069" name="Google Shape;2069;g150bdce4cc7_0_945"/>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g150bdce4cc7_0_9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71" name="Google Shape;2071;g150bdce4cc7_0_945"/>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2072" name="Shape 2072"/>
        <p:cNvGrpSpPr/>
        <p:nvPr/>
      </p:nvGrpSpPr>
      <p:grpSpPr>
        <a:xfrm>
          <a:off x="0" y="0"/>
          <a:ext cx="0" cy="0"/>
          <a:chOff x="0" y="0"/>
          <a:chExt cx="0" cy="0"/>
        </a:xfrm>
      </p:grpSpPr>
      <p:sp>
        <p:nvSpPr>
          <p:cNvPr id="2073" name="Google Shape;2073;g150bdce4cc7_0_949"/>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g150bdce4cc7_0_9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75" name="Google Shape;2075;g150bdce4cc7_0_94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238" name="Shape 238"/>
        <p:cNvGrpSpPr/>
        <p:nvPr/>
      </p:nvGrpSpPr>
      <p:grpSpPr>
        <a:xfrm>
          <a:off x="0" y="0"/>
          <a:ext cx="0" cy="0"/>
          <a:chOff x="0" y="0"/>
          <a:chExt cx="0" cy="0"/>
        </a:xfrm>
      </p:grpSpPr>
      <p:sp>
        <p:nvSpPr>
          <p:cNvPr id="239" name="Google Shape;239;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0" name="Google Shape;240;p7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2076" name="Shape 2076"/>
        <p:cNvGrpSpPr/>
        <p:nvPr/>
      </p:nvGrpSpPr>
      <p:grpSpPr>
        <a:xfrm>
          <a:off x="0" y="0"/>
          <a:ext cx="0" cy="0"/>
          <a:chOff x="0" y="0"/>
          <a:chExt cx="0" cy="0"/>
        </a:xfrm>
      </p:grpSpPr>
      <p:cxnSp>
        <p:nvCxnSpPr>
          <p:cNvPr id="2077" name="Google Shape;2077;g150bdce4cc7_0_953"/>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2078" name="Google Shape;2078;g150bdce4cc7_0_9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79" name="Google Shape;2079;g150bdce4cc7_0_953"/>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2080" name="Shape 2080"/>
        <p:cNvGrpSpPr/>
        <p:nvPr/>
      </p:nvGrpSpPr>
      <p:grpSpPr>
        <a:xfrm>
          <a:off x="0" y="0"/>
          <a:ext cx="0" cy="0"/>
          <a:chOff x="0" y="0"/>
          <a:chExt cx="0" cy="0"/>
        </a:xfrm>
      </p:grpSpPr>
      <p:cxnSp>
        <p:nvCxnSpPr>
          <p:cNvPr id="2081" name="Google Shape;2081;g150bdce4cc7_0_95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082" name="Google Shape;2082;g150bdce4cc7_0_9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83" name="Google Shape;2083;g150bdce4cc7_0_95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2084" name="Shape 2084"/>
        <p:cNvGrpSpPr/>
        <p:nvPr/>
      </p:nvGrpSpPr>
      <p:grpSpPr>
        <a:xfrm>
          <a:off x="0" y="0"/>
          <a:ext cx="0" cy="0"/>
          <a:chOff x="0" y="0"/>
          <a:chExt cx="0" cy="0"/>
        </a:xfrm>
      </p:grpSpPr>
      <p:cxnSp>
        <p:nvCxnSpPr>
          <p:cNvPr id="2085" name="Google Shape;2085;g150bdce4cc7_0_96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086" name="Google Shape;2086;g150bdce4cc7_0_9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87" name="Google Shape;2087;g150bdce4cc7_0_9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2088" name="Shape 2088"/>
        <p:cNvGrpSpPr/>
        <p:nvPr/>
      </p:nvGrpSpPr>
      <p:grpSpPr>
        <a:xfrm>
          <a:off x="0" y="0"/>
          <a:ext cx="0" cy="0"/>
          <a:chOff x="0" y="0"/>
          <a:chExt cx="0" cy="0"/>
        </a:xfrm>
      </p:grpSpPr>
      <p:cxnSp>
        <p:nvCxnSpPr>
          <p:cNvPr id="2089" name="Google Shape;2089;g150bdce4cc7_0_965"/>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2090" name="Google Shape;2090;g150bdce4cc7_0_9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91" name="Google Shape;2091;g150bdce4cc7_0_9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2092" name="Shape 2092"/>
        <p:cNvGrpSpPr/>
        <p:nvPr/>
      </p:nvGrpSpPr>
      <p:grpSpPr>
        <a:xfrm>
          <a:off x="0" y="0"/>
          <a:ext cx="0" cy="0"/>
          <a:chOff x="0" y="0"/>
          <a:chExt cx="0" cy="0"/>
        </a:xfrm>
      </p:grpSpPr>
      <p:cxnSp>
        <p:nvCxnSpPr>
          <p:cNvPr id="2093" name="Google Shape;2093;g150bdce4cc7_0_969"/>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2094" name="Google Shape;2094;g150bdce4cc7_0_9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95" name="Google Shape;2095;g150bdce4cc7_0_969"/>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2096" name="Shape 2096"/>
        <p:cNvGrpSpPr/>
        <p:nvPr/>
      </p:nvGrpSpPr>
      <p:grpSpPr>
        <a:xfrm>
          <a:off x="0" y="0"/>
          <a:ext cx="0" cy="0"/>
          <a:chOff x="0" y="0"/>
          <a:chExt cx="0" cy="0"/>
        </a:xfrm>
      </p:grpSpPr>
      <p:cxnSp>
        <p:nvCxnSpPr>
          <p:cNvPr id="2097" name="Google Shape;2097;g150bdce4cc7_0_97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098" name="Google Shape;2098;g150bdce4cc7_0_9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2099" name="Google Shape;2099;g150bdce4cc7_0_97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2100" name="Shape 2100"/>
        <p:cNvGrpSpPr/>
        <p:nvPr/>
      </p:nvGrpSpPr>
      <p:grpSpPr>
        <a:xfrm>
          <a:off x="0" y="0"/>
          <a:ext cx="0" cy="0"/>
          <a:chOff x="0" y="0"/>
          <a:chExt cx="0" cy="0"/>
        </a:xfrm>
      </p:grpSpPr>
      <p:cxnSp>
        <p:nvCxnSpPr>
          <p:cNvPr id="2101" name="Google Shape;2101;g150bdce4cc7_0_97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102" name="Google Shape;2102;g150bdce4cc7_0_9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03" name="Google Shape;2103;g150bdce4cc7_0_9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2104" name="Shape 2104"/>
        <p:cNvGrpSpPr/>
        <p:nvPr/>
      </p:nvGrpSpPr>
      <p:grpSpPr>
        <a:xfrm>
          <a:off x="0" y="0"/>
          <a:ext cx="0" cy="0"/>
          <a:chOff x="0" y="0"/>
          <a:chExt cx="0" cy="0"/>
        </a:xfrm>
      </p:grpSpPr>
      <p:cxnSp>
        <p:nvCxnSpPr>
          <p:cNvPr id="2105" name="Google Shape;2105;g150bdce4cc7_0_98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106" name="Google Shape;2106;g150bdce4cc7_0_9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07" name="Google Shape;2107;g150bdce4cc7_0_9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2108" name="Shape 2108"/>
        <p:cNvGrpSpPr/>
        <p:nvPr/>
      </p:nvGrpSpPr>
      <p:grpSpPr>
        <a:xfrm>
          <a:off x="0" y="0"/>
          <a:ext cx="0" cy="0"/>
          <a:chOff x="0" y="0"/>
          <a:chExt cx="0" cy="0"/>
        </a:xfrm>
      </p:grpSpPr>
      <p:cxnSp>
        <p:nvCxnSpPr>
          <p:cNvPr id="2109" name="Google Shape;2109;g150bdce4cc7_0_985"/>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2110" name="Google Shape;2110;g150bdce4cc7_0_985"/>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2111" name="Google Shape;2111;g150bdce4cc7_0_985"/>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2112" name="Google Shape;2112;g150bdce4cc7_0_985"/>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2113" name="Google Shape;2113;g150bdce4cc7_0_9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14" name="Google Shape;2114;g150bdce4cc7_0_985"/>
          <p:cNvPicPr preferRelativeResize="0"/>
          <p:nvPr/>
        </p:nvPicPr>
        <p:blipFill rotWithShape="1">
          <a:blip r:embed="rId2">
            <a:alphaModFix/>
          </a:blip>
          <a:srcRect b="11585" l="0" r="0" t="11577"/>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2115" name="Shape 2115"/>
        <p:cNvGrpSpPr/>
        <p:nvPr/>
      </p:nvGrpSpPr>
      <p:grpSpPr>
        <a:xfrm>
          <a:off x="0" y="0"/>
          <a:ext cx="0" cy="0"/>
          <a:chOff x="0" y="0"/>
          <a:chExt cx="0" cy="0"/>
        </a:xfrm>
      </p:grpSpPr>
      <p:cxnSp>
        <p:nvCxnSpPr>
          <p:cNvPr id="2116" name="Google Shape;2116;g150bdce4cc7_0_992"/>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2117" name="Google Shape;2117;g150bdce4cc7_0_992"/>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118" name="Google Shape;2118;g150bdce4cc7_0_992"/>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119" name="Google Shape;2119;g150bdce4cc7_0_992"/>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2120" name="Google Shape;2120;g150bdce4cc7_0_9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21" name="Google Shape;2121;g150bdce4cc7_0_99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75"/>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243" name="Google Shape;243;p75"/>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244" name="Google Shape;244;p75"/>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245" name="Google Shape;245;p75"/>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246" name="Google Shape;246;p75"/>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247" name="Google Shape;247;p75"/>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248" name="Google Shape;248;p75"/>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249" name="Google Shape;249;p75"/>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50" name="Google Shape;250;p75"/>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51" name="Google Shape;251;p75"/>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52" name="Google Shape;252;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3" name="Google Shape;253;p75"/>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2122" name="Shape 2122"/>
        <p:cNvGrpSpPr/>
        <p:nvPr/>
      </p:nvGrpSpPr>
      <p:grpSpPr>
        <a:xfrm>
          <a:off x="0" y="0"/>
          <a:ext cx="0" cy="0"/>
          <a:chOff x="0" y="0"/>
          <a:chExt cx="0" cy="0"/>
        </a:xfrm>
      </p:grpSpPr>
      <p:cxnSp>
        <p:nvCxnSpPr>
          <p:cNvPr id="2123" name="Google Shape;2123;g150bdce4cc7_0_999"/>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2124" name="Google Shape;2124;g150bdce4cc7_0_999"/>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125" name="Google Shape;2125;g150bdce4cc7_0_999"/>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126" name="Google Shape;2126;g150bdce4cc7_0_999"/>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2127" name="Google Shape;2127;g150bdce4cc7_0_9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28" name="Google Shape;2128;g150bdce4cc7_0_9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2129" name="Shape 2129"/>
        <p:cNvGrpSpPr/>
        <p:nvPr/>
      </p:nvGrpSpPr>
      <p:grpSpPr>
        <a:xfrm>
          <a:off x="0" y="0"/>
          <a:ext cx="0" cy="0"/>
          <a:chOff x="0" y="0"/>
          <a:chExt cx="0" cy="0"/>
        </a:xfrm>
      </p:grpSpPr>
      <p:cxnSp>
        <p:nvCxnSpPr>
          <p:cNvPr id="2130" name="Google Shape;2130;g150bdce4cc7_0_1006"/>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2131" name="Google Shape;2131;g150bdce4cc7_0_1006"/>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2132" name="Google Shape;2132;g150bdce4cc7_0_1006"/>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2133" name="Google Shape;2133;g150bdce4cc7_0_1006"/>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2134" name="Google Shape;2134;g150bdce4cc7_0_10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35" name="Google Shape;2135;g150bdce4cc7_0_100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2136" name="Shape 2136"/>
        <p:cNvGrpSpPr/>
        <p:nvPr/>
      </p:nvGrpSpPr>
      <p:grpSpPr>
        <a:xfrm>
          <a:off x="0" y="0"/>
          <a:ext cx="0" cy="0"/>
          <a:chOff x="0" y="0"/>
          <a:chExt cx="0" cy="0"/>
        </a:xfrm>
      </p:grpSpPr>
      <p:sp>
        <p:nvSpPr>
          <p:cNvPr id="2137" name="Google Shape;2137;g150bdce4cc7_0_1013"/>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8" name="Google Shape;2138;g150bdce4cc7_0_1013"/>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2139" name="Google Shape;2139;g150bdce4cc7_0_1013"/>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2140" name="Google Shape;2140;g150bdce4cc7_0_1013"/>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2141" name="Google Shape;2141;g150bdce4cc7_0_1013"/>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2142" name="Google Shape;2142;g150bdce4cc7_0_10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2143" name="Shape 2143"/>
        <p:cNvGrpSpPr/>
        <p:nvPr/>
      </p:nvGrpSpPr>
      <p:grpSpPr>
        <a:xfrm>
          <a:off x="0" y="0"/>
          <a:ext cx="0" cy="0"/>
          <a:chOff x="0" y="0"/>
          <a:chExt cx="0" cy="0"/>
        </a:xfrm>
      </p:grpSpPr>
      <p:sp>
        <p:nvSpPr>
          <p:cNvPr id="2144" name="Google Shape;2144;g150bdce4cc7_0_1020"/>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45" name="Google Shape;2145;g150bdce4cc7_0_1020"/>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2146" name="Google Shape;2146;g150bdce4cc7_0_1020"/>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2147" name="Google Shape;2147;g150bdce4cc7_0_1020"/>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2148" name="Google Shape;2148;g150bdce4cc7_0_1020"/>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2149" name="Google Shape;2149;g150bdce4cc7_0_10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50" name="Google Shape;2150;g150bdce4cc7_0_102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2151" name="Shape 2151"/>
        <p:cNvGrpSpPr/>
        <p:nvPr/>
      </p:nvGrpSpPr>
      <p:grpSpPr>
        <a:xfrm>
          <a:off x="0" y="0"/>
          <a:ext cx="0" cy="0"/>
          <a:chOff x="0" y="0"/>
          <a:chExt cx="0" cy="0"/>
        </a:xfrm>
      </p:grpSpPr>
      <p:sp>
        <p:nvSpPr>
          <p:cNvPr id="2152" name="Google Shape;2152;g150bdce4cc7_0_1028"/>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53" name="Google Shape;2153;g150bdce4cc7_0_1028"/>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2154" name="Google Shape;2154;g150bdce4cc7_0_1028"/>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2155" name="Google Shape;2155;g150bdce4cc7_0_1028"/>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2156" name="Google Shape;2156;g150bdce4cc7_0_1028"/>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2157" name="Google Shape;2157;g150bdce4cc7_0_10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58" name="Google Shape;2158;g150bdce4cc7_0_102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2159" name="Shape 2159"/>
        <p:cNvGrpSpPr/>
        <p:nvPr/>
      </p:nvGrpSpPr>
      <p:grpSpPr>
        <a:xfrm>
          <a:off x="0" y="0"/>
          <a:ext cx="0" cy="0"/>
          <a:chOff x="0" y="0"/>
          <a:chExt cx="0" cy="0"/>
        </a:xfrm>
      </p:grpSpPr>
      <p:sp>
        <p:nvSpPr>
          <p:cNvPr id="2160" name="Google Shape;2160;g150bdce4cc7_0_1036"/>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61" name="Google Shape;2161;g150bdce4cc7_0_1036"/>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2162" name="Google Shape;2162;g150bdce4cc7_0_1036"/>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2163" name="Google Shape;2163;g150bdce4cc7_0_1036"/>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2164" name="Google Shape;2164;g150bdce4cc7_0_1036"/>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2165" name="Google Shape;2165;g150bdce4cc7_0_10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66" name="Google Shape;2166;g150bdce4cc7_0_103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2167" name="Shape 2167"/>
        <p:cNvGrpSpPr/>
        <p:nvPr/>
      </p:nvGrpSpPr>
      <p:grpSpPr>
        <a:xfrm>
          <a:off x="0" y="0"/>
          <a:ext cx="0" cy="0"/>
          <a:chOff x="0" y="0"/>
          <a:chExt cx="0" cy="0"/>
        </a:xfrm>
      </p:grpSpPr>
      <p:sp>
        <p:nvSpPr>
          <p:cNvPr id="2168" name="Google Shape;2168;g150bdce4cc7_0_1044"/>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g150bdce4cc7_0_10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2170" name="Shape 2170"/>
        <p:cNvGrpSpPr/>
        <p:nvPr/>
      </p:nvGrpSpPr>
      <p:grpSpPr>
        <a:xfrm>
          <a:off x="0" y="0"/>
          <a:ext cx="0" cy="0"/>
          <a:chOff x="0" y="0"/>
          <a:chExt cx="0" cy="0"/>
        </a:xfrm>
      </p:grpSpPr>
      <p:sp>
        <p:nvSpPr>
          <p:cNvPr id="2171" name="Google Shape;2171;g150bdce4cc7_0_1047"/>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g150bdce4cc7_0_10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73" name="Google Shape;2173;g150bdce4cc7_0_104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2174" name="Shape 2174"/>
        <p:cNvGrpSpPr/>
        <p:nvPr/>
      </p:nvGrpSpPr>
      <p:grpSpPr>
        <a:xfrm>
          <a:off x="0" y="0"/>
          <a:ext cx="0" cy="0"/>
          <a:chOff x="0" y="0"/>
          <a:chExt cx="0" cy="0"/>
        </a:xfrm>
      </p:grpSpPr>
      <p:sp>
        <p:nvSpPr>
          <p:cNvPr id="2175" name="Google Shape;2175;g150bdce4cc7_0_1051"/>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g150bdce4cc7_0_10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77" name="Google Shape;2177;g150bdce4cc7_0_10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2178" name="Shape 2178"/>
        <p:cNvGrpSpPr/>
        <p:nvPr/>
      </p:nvGrpSpPr>
      <p:grpSpPr>
        <a:xfrm>
          <a:off x="0" y="0"/>
          <a:ext cx="0" cy="0"/>
          <a:chOff x="0" y="0"/>
          <a:chExt cx="0" cy="0"/>
        </a:xfrm>
      </p:grpSpPr>
      <p:sp>
        <p:nvSpPr>
          <p:cNvPr id="2179" name="Google Shape;2179;g150bdce4cc7_0_1055"/>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g150bdce4cc7_0_10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81" name="Google Shape;2181;g150bdce4cc7_0_10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76"/>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256" name="Google Shape;256;p76"/>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257" name="Google Shape;257;p76"/>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258" name="Google Shape;258;p76"/>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259" name="Google Shape;259;p76"/>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260" name="Google Shape;260;p76"/>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261" name="Google Shape;261;p76"/>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262" name="Google Shape;262;p76"/>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63" name="Google Shape;263;p76"/>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64" name="Google Shape;264;p76"/>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65" name="Google Shape;265;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6" name="Google Shape;266;p76"/>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2182" name="Shape 2182"/>
        <p:cNvGrpSpPr/>
        <p:nvPr/>
      </p:nvGrpSpPr>
      <p:grpSpPr>
        <a:xfrm>
          <a:off x="0" y="0"/>
          <a:ext cx="0" cy="0"/>
          <a:chOff x="0" y="0"/>
          <a:chExt cx="0" cy="0"/>
        </a:xfrm>
      </p:grpSpPr>
      <p:grpSp>
        <p:nvGrpSpPr>
          <p:cNvPr id="2183" name="Google Shape;2183;g150bdce4cc7_0_1059"/>
          <p:cNvGrpSpPr/>
          <p:nvPr/>
        </p:nvGrpSpPr>
        <p:grpSpPr>
          <a:xfrm>
            <a:off x="5478013" y="1350232"/>
            <a:ext cx="2484978" cy="2464336"/>
            <a:chOff x="5478013" y="1350232"/>
            <a:chExt cx="2484978" cy="2464336"/>
          </a:xfrm>
        </p:grpSpPr>
        <p:sp>
          <p:nvSpPr>
            <p:cNvPr id="2184" name="Google Shape;2184;g150bdce4cc7_0_105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2185" name="Google Shape;2185;g150bdce4cc7_0_105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2186" name="Google Shape;2186;g150bdce4cc7_0_105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2187" name="Google Shape;2187;g150bdce4cc7_0_105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2188" name="Google Shape;2188;g150bdce4cc7_0_10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2189" name="Shape 2189"/>
        <p:cNvGrpSpPr/>
        <p:nvPr/>
      </p:nvGrpSpPr>
      <p:grpSpPr>
        <a:xfrm>
          <a:off x="0" y="0"/>
          <a:ext cx="0" cy="0"/>
          <a:chOff x="0" y="0"/>
          <a:chExt cx="0" cy="0"/>
        </a:xfrm>
      </p:grpSpPr>
      <p:grpSp>
        <p:nvGrpSpPr>
          <p:cNvPr id="2190" name="Google Shape;2190;g150bdce4cc7_0_1066"/>
          <p:cNvGrpSpPr/>
          <p:nvPr/>
        </p:nvGrpSpPr>
        <p:grpSpPr>
          <a:xfrm>
            <a:off x="5478013" y="1350232"/>
            <a:ext cx="2484978" cy="2464336"/>
            <a:chOff x="5478013" y="1350232"/>
            <a:chExt cx="2484978" cy="2464336"/>
          </a:xfrm>
        </p:grpSpPr>
        <p:sp>
          <p:nvSpPr>
            <p:cNvPr id="2191" name="Google Shape;2191;g150bdce4cc7_0_1066"/>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2192" name="Google Shape;2192;g150bdce4cc7_0_1066"/>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2193" name="Google Shape;2193;g150bdce4cc7_0_1066"/>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2194" name="Google Shape;2194;g150bdce4cc7_0_1066"/>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2195" name="Google Shape;2195;g150bdce4cc7_0_10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2196" name="Shape 2196"/>
        <p:cNvGrpSpPr/>
        <p:nvPr/>
      </p:nvGrpSpPr>
      <p:grpSpPr>
        <a:xfrm>
          <a:off x="0" y="0"/>
          <a:ext cx="0" cy="0"/>
          <a:chOff x="0" y="0"/>
          <a:chExt cx="0" cy="0"/>
        </a:xfrm>
      </p:grpSpPr>
      <p:grpSp>
        <p:nvGrpSpPr>
          <p:cNvPr id="2197" name="Google Shape;2197;g150bdce4cc7_0_1073"/>
          <p:cNvGrpSpPr/>
          <p:nvPr/>
        </p:nvGrpSpPr>
        <p:grpSpPr>
          <a:xfrm>
            <a:off x="5478013" y="1350232"/>
            <a:ext cx="2484978" cy="2464336"/>
            <a:chOff x="5478013" y="1350232"/>
            <a:chExt cx="2484978" cy="2464336"/>
          </a:xfrm>
        </p:grpSpPr>
        <p:sp>
          <p:nvSpPr>
            <p:cNvPr id="2198" name="Google Shape;2198;g150bdce4cc7_0_1073"/>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2199" name="Google Shape;2199;g150bdce4cc7_0_1073"/>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2200" name="Google Shape;2200;g150bdce4cc7_0_1073"/>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2201" name="Google Shape;2201;g150bdce4cc7_0_1073"/>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2202" name="Google Shape;2202;g150bdce4cc7_0_10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2203" name="Shape 2203"/>
        <p:cNvGrpSpPr/>
        <p:nvPr/>
      </p:nvGrpSpPr>
      <p:grpSpPr>
        <a:xfrm>
          <a:off x="0" y="0"/>
          <a:ext cx="0" cy="0"/>
          <a:chOff x="0" y="0"/>
          <a:chExt cx="0" cy="0"/>
        </a:xfrm>
      </p:grpSpPr>
      <p:sp>
        <p:nvSpPr>
          <p:cNvPr id="2204" name="Google Shape;2204;g150bdce4cc7_0_108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2205" name="Google Shape;2205;g150bdce4cc7_0_108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g150bdce4cc7_0_10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2207" name="Shape 2207"/>
        <p:cNvGrpSpPr/>
        <p:nvPr/>
      </p:nvGrpSpPr>
      <p:grpSpPr>
        <a:xfrm>
          <a:off x="0" y="0"/>
          <a:ext cx="0" cy="0"/>
          <a:chOff x="0" y="0"/>
          <a:chExt cx="0" cy="0"/>
        </a:xfrm>
      </p:grpSpPr>
      <p:sp>
        <p:nvSpPr>
          <p:cNvPr id="2208" name="Google Shape;2208;g150bdce4cc7_0_1084"/>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2209" name="Google Shape;2209;g150bdce4cc7_0_1084"/>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g150bdce4cc7_0_10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2211" name="Shape 2211"/>
        <p:cNvGrpSpPr/>
        <p:nvPr/>
      </p:nvGrpSpPr>
      <p:grpSpPr>
        <a:xfrm>
          <a:off x="0" y="0"/>
          <a:ext cx="0" cy="0"/>
          <a:chOff x="0" y="0"/>
          <a:chExt cx="0" cy="0"/>
        </a:xfrm>
      </p:grpSpPr>
      <p:sp>
        <p:nvSpPr>
          <p:cNvPr id="2212" name="Google Shape;2212;g150bdce4cc7_0_108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2213" name="Google Shape;2213;g150bdce4cc7_0_108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g150bdce4cc7_0_10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2215" name="Shape 2215"/>
        <p:cNvGrpSpPr/>
        <p:nvPr/>
      </p:nvGrpSpPr>
      <p:grpSpPr>
        <a:xfrm>
          <a:off x="0" y="0"/>
          <a:ext cx="0" cy="0"/>
          <a:chOff x="0" y="0"/>
          <a:chExt cx="0" cy="0"/>
        </a:xfrm>
      </p:grpSpPr>
      <p:sp>
        <p:nvSpPr>
          <p:cNvPr id="2216" name="Google Shape;2216;g150bdce4cc7_0_1092"/>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2217" name="Google Shape;2217;g150bdce4cc7_0_1092"/>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2218" name="Shape 2218"/>
        <p:cNvGrpSpPr/>
        <p:nvPr/>
      </p:nvGrpSpPr>
      <p:grpSpPr>
        <a:xfrm>
          <a:off x="0" y="0"/>
          <a:ext cx="0" cy="0"/>
          <a:chOff x="0" y="0"/>
          <a:chExt cx="0" cy="0"/>
        </a:xfrm>
      </p:grpSpPr>
      <p:sp>
        <p:nvSpPr>
          <p:cNvPr id="2219" name="Google Shape;2219;g150bdce4cc7_0_109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g150bdce4cc7_0_1095"/>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2221" name="Google Shape;2221;g150bdce4cc7_0_1095"/>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2222" name="Google Shape;2222;g150bdce4cc7_0_1095"/>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2223" name="Google Shape;2223;g150bdce4cc7_0_1095"/>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2224" name="Google Shape;2224;g150bdce4cc7_0_1095"/>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2225" name="Google Shape;2225;g150bdce4cc7_0_1095"/>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2226" name="Google Shape;2226;g150bdce4cc7_0_1095"/>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2227" name="Google Shape;2227;g150bdce4cc7_0_1095"/>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2228" name="Google Shape;2228;g150bdce4cc7_0_1095"/>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2229" name="Google Shape;2229;g150bdce4cc7_0_10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2230" name="Shape 2230"/>
        <p:cNvGrpSpPr/>
        <p:nvPr/>
      </p:nvGrpSpPr>
      <p:grpSpPr>
        <a:xfrm>
          <a:off x="0" y="0"/>
          <a:ext cx="0" cy="0"/>
          <a:chOff x="0" y="0"/>
          <a:chExt cx="0" cy="0"/>
        </a:xfrm>
      </p:grpSpPr>
      <p:sp>
        <p:nvSpPr>
          <p:cNvPr id="2231" name="Google Shape;2231;g150bdce4cc7_0_1107"/>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g150bdce4cc7_0_1107"/>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2233" name="Google Shape;2233;g150bdce4cc7_0_1107"/>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2234" name="Google Shape;2234;g150bdce4cc7_0_1107"/>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2235" name="Google Shape;2235;g150bdce4cc7_0_1107"/>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2236" name="Google Shape;2236;g150bdce4cc7_0_1107"/>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2237" name="Google Shape;2237;g150bdce4cc7_0_1107"/>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2238" name="Google Shape;2238;g150bdce4cc7_0_1107"/>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2239" name="Google Shape;2239;g150bdce4cc7_0_1107"/>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2240" name="Google Shape;2240;g150bdce4cc7_0_1107"/>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2241" name="Shape 2241"/>
        <p:cNvGrpSpPr/>
        <p:nvPr/>
      </p:nvGrpSpPr>
      <p:grpSpPr>
        <a:xfrm>
          <a:off x="0" y="0"/>
          <a:ext cx="0" cy="0"/>
          <a:chOff x="0" y="0"/>
          <a:chExt cx="0" cy="0"/>
        </a:xfrm>
      </p:grpSpPr>
      <p:sp>
        <p:nvSpPr>
          <p:cNvPr id="2242" name="Google Shape;2242;g150bdce4cc7_0_1118"/>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g150bdce4cc7_0_1118"/>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2244" name="Google Shape;2244;g150bdce4cc7_0_1118"/>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2245" name="Google Shape;2245;g150bdce4cc7_0_1118"/>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2246" name="Google Shape;2246;g150bdce4cc7_0_1118"/>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2247" name="Google Shape;2247;g150bdce4cc7_0_1118"/>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2248" name="Google Shape;2248;g150bdce4cc7_0_1118"/>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2249" name="Google Shape;2249;g150bdce4cc7_0_1118"/>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2250" name="Google Shape;2250;g150bdce4cc7_0_1118"/>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2251" name="Google Shape;2251;g150bdce4cc7_0_1118"/>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2252" name="Google Shape;2252;g150bdce4cc7_0_1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77"/>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269" name="Google Shape;269;p77"/>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270" name="Google Shape;270;p77"/>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271" name="Google Shape;271;p77"/>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272" name="Google Shape;272;p77"/>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273" name="Google Shape;273;p77"/>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274" name="Google Shape;274;p77"/>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275" name="Google Shape;275;p77"/>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76" name="Google Shape;276;p77"/>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77" name="Google Shape;277;p77"/>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78" name="Google Shape;278;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9" name="Google Shape;279;p77"/>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3" name="Shape 2253"/>
        <p:cNvGrpSpPr/>
        <p:nvPr/>
      </p:nvGrpSpPr>
      <p:grpSpPr>
        <a:xfrm>
          <a:off x="0" y="0"/>
          <a:ext cx="0" cy="0"/>
          <a:chOff x="0" y="0"/>
          <a:chExt cx="0" cy="0"/>
        </a:xfrm>
      </p:grpSpPr>
      <p:sp>
        <p:nvSpPr>
          <p:cNvPr id="2254" name="Google Shape;2254;g150bdce4cc7_0_1130"/>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g150bdce4cc7_0_1130"/>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2256" name="Google Shape;2256;g150bdce4cc7_0_1130"/>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2257" name="Google Shape;2257;g150bdce4cc7_0_1130"/>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2258" name="Google Shape;2258;g150bdce4cc7_0_1130"/>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2259" name="Google Shape;2259;g150bdce4cc7_0_1130"/>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2260" name="Google Shape;2260;g150bdce4cc7_0_1130"/>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2261" name="Google Shape;2261;g150bdce4cc7_0_1130"/>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2262" name="Google Shape;2262;g150bdce4cc7_0_1130"/>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2263" name="Google Shape;2263;g150bdce4cc7_0_1130"/>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2264" name="Google Shape;2264;g150bdce4cc7_0_1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2269" name="Shape 2269"/>
        <p:cNvGrpSpPr/>
        <p:nvPr/>
      </p:nvGrpSpPr>
      <p:grpSpPr>
        <a:xfrm>
          <a:off x="0" y="0"/>
          <a:ext cx="0" cy="0"/>
          <a:chOff x="0" y="0"/>
          <a:chExt cx="0" cy="0"/>
        </a:xfrm>
      </p:grpSpPr>
      <p:sp>
        <p:nvSpPr>
          <p:cNvPr id="2270" name="Google Shape;2270;g15569a1e679_0_5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271" name="Google Shape;2271;g15569a1e679_0_579"/>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272" name="Shape 2272"/>
        <p:cNvGrpSpPr/>
        <p:nvPr/>
      </p:nvGrpSpPr>
      <p:grpSpPr>
        <a:xfrm>
          <a:off x="0" y="0"/>
          <a:ext cx="0" cy="0"/>
          <a:chOff x="0" y="0"/>
          <a:chExt cx="0" cy="0"/>
        </a:xfrm>
      </p:grpSpPr>
      <p:sp>
        <p:nvSpPr>
          <p:cNvPr id="2273" name="Google Shape;2273;g15569a1e679_0_5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2274" name="Shape 2274"/>
        <p:cNvGrpSpPr/>
        <p:nvPr/>
      </p:nvGrpSpPr>
      <p:grpSpPr>
        <a:xfrm>
          <a:off x="0" y="0"/>
          <a:ext cx="0" cy="0"/>
          <a:chOff x="0" y="0"/>
          <a:chExt cx="0" cy="0"/>
        </a:xfrm>
      </p:grpSpPr>
      <p:sp>
        <p:nvSpPr>
          <p:cNvPr id="2275" name="Google Shape;2275;g15569a1e679_0_584"/>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2276" name="Google Shape;2276;g15569a1e679_0_584"/>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2277" name="Google Shape;2277;g15569a1e679_0_584"/>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2278" name="Google Shape;2278;g15569a1e679_0_584"/>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2279" name="Google Shape;2279;g15569a1e679_0_584"/>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2280" name="Google Shape;2280;g15569a1e679_0_584"/>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2281" name="Google Shape;2281;g15569a1e679_0_584"/>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2282" name="Google Shape;2282;g15569a1e679_0_584"/>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283" name="Google Shape;2283;g15569a1e679_0_584"/>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284" name="Google Shape;2284;g15569a1e679_0_584"/>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285" name="Google Shape;2285;g15569a1e679_0_5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286" name="Google Shape;2286;g15569a1e679_0_584"/>
          <p:cNvPicPr preferRelativeResize="0"/>
          <p:nvPr/>
        </p:nvPicPr>
        <p:blipFill rotWithShape="1">
          <a:blip r:embed="rId6">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2287" name="Shape 2287"/>
        <p:cNvGrpSpPr/>
        <p:nvPr/>
      </p:nvGrpSpPr>
      <p:grpSpPr>
        <a:xfrm>
          <a:off x="0" y="0"/>
          <a:ext cx="0" cy="0"/>
          <a:chOff x="0" y="0"/>
          <a:chExt cx="0" cy="0"/>
        </a:xfrm>
      </p:grpSpPr>
      <p:sp>
        <p:nvSpPr>
          <p:cNvPr id="2288" name="Google Shape;2288;g15569a1e679_0_597"/>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Clr>
                <a:schemeClr val="accent3"/>
              </a:buClr>
              <a:buSzPts val="5200"/>
              <a:buNone/>
              <a:defRPr sz="5200">
                <a:solidFill>
                  <a:schemeClr val="accent3"/>
                </a:solidFill>
              </a:defRPr>
            </a:lvl2pPr>
            <a:lvl3pPr lvl="2" rtl="0" algn="ctr">
              <a:lnSpc>
                <a:spcPct val="100000"/>
              </a:lnSpc>
              <a:spcBef>
                <a:spcPts val="0"/>
              </a:spcBef>
              <a:spcAft>
                <a:spcPts val="0"/>
              </a:spcAft>
              <a:buClr>
                <a:schemeClr val="accent3"/>
              </a:buClr>
              <a:buSzPts val="5200"/>
              <a:buNone/>
              <a:defRPr sz="5200">
                <a:solidFill>
                  <a:schemeClr val="accent3"/>
                </a:solidFill>
              </a:defRPr>
            </a:lvl3pPr>
            <a:lvl4pPr lvl="3" rtl="0" algn="ctr">
              <a:lnSpc>
                <a:spcPct val="100000"/>
              </a:lnSpc>
              <a:spcBef>
                <a:spcPts val="0"/>
              </a:spcBef>
              <a:spcAft>
                <a:spcPts val="0"/>
              </a:spcAft>
              <a:buClr>
                <a:schemeClr val="accent3"/>
              </a:buClr>
              <a:buSzPts val="5200"/>
              <a:buNone/>
              <a:defRPr sz="5200">
                <a:solidFill>
                  <a:schemeClr val="accent3"/>
                </a:solidFill>
              </a:defRPr>
            </a:lvl4pPr>
            <a:lvl5pPr lvl="4" rtl="0" algn="ctr">
              <a:lnSpc>
                <a:spcPct val="100000"/>
              </a:lnSpc>
              <a:spcBef>
                <a:spcPts val="0"/>
              </a:spcBef>
              <a:spcAft>
                <a:spcPts val="0"/>
              </a:spcAft>
              <a:buClr>
                <a:schemeClr val="accent3"/>
              </a:buClr>
              <a:buSzPts val="5200"/>
              <a:buNone/>
              <a:defRPr sz="5200">
                <a:solidFill>
                  <a:schemeClr val="accent3"/>
                </a:solidFill>
              </a:defRPr>
            </a:lvl5pPr>
            <a:lvl6pPr lvl="5" rtl="0" algn="ctr">
              <a:lnSpc>
                <a:spcPct val="100000"/>
              </a:lnSpc>
              <a:spcBef>
                <a:spcPts val="0"/>
              </a:spcBef>
              <a:spcAft>
                <a:spcPts val="0"/>
              </a:spcAft>
              <a:buClr>
                <a:schemeClr val="accent3"/>
              </a:buClr>
              <a:buSzPts val="5200"/>
              <a:buNone/>
              <a:defRPr sz="5200">
                <a:solidFill>
                  <a:schemeClr val="accent3"/>
                </a:solidFill>
              </a:defRPr>
            </a:lvl6pPr>
            <a:lvl7pPr lvl="6" rtl="0" algn="ctr">
              <a:lnSpc>
                <a:spcPct val="100000"/>
              </a:lnSpc>
              <a:spcBef>
                <a:spcPts val="0"/>
              </a:spcBef>
              <a:spcAft>
                <a:spcPts val="0"/>
              </a:spcAft>
              <a:buClr>
                <a:schemeClr val="accent3"/>
              </a:buClr>
              <a:buSzPts val="5200"/>
              <a:buNone/>
              <a:defRPr sz="5200">
                <a:solidFill>
                  <a:schemeClr val="accent3"/>
                </a:solidFill>
              </a:defRPr>
            </a:lvl7pPr>
            <a:lvl8pPr lvl="7" rtl="0" algn="ctr">
              <a:lnSpc>
                <a:spcPct val="100000"/>
              </a:lnSpc>
              <a:spcBef>
                <a:spcPts val="0"/>
              </a:spcBef>
              <a:spcAft>
                <a:spcPts val="0"/>
              </a:spcAft>
              <a:buClr>
                <a:schemeClr val="accent3"/>
              </a:buClr>
              <a:buSzPts val="5200"/>
              <a:buNone/>
              <a:defRPr sz="5200">
                <a:solidFill>
                  <a:schemeClr val="accent3"/>
                </a:solidFill>
              </a:defRPr>
            </a:lvl8pPr>
            <a:lvl9pPr lvl="8" rtl="0"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2289" name="Google Shape;2289;g15569a1e679_0_597"/>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290" name="Google Shape;2290;g15569a1e679_0_597"/>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291" name="Google Shape;2291;g15569a1e679_0_597"/>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292" name="Google Shape;2292;g15569a1e679_0_597"/>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pic>
        <p:nvPicPr>
          <p:cNvPr id="2293" name="Google Shape;2293;g15569a1e679_0_597"/>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2294" name="Google Shape;2294;g15569a1e679_0_5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2295" name="Shape 2295"/>
        <p:cNvGrpSpPr/>
        <p:nvPr/>
      </p:nvGrpSpPr>
      <p:grpSpPr>
        <a:xfrm>
          <a:off x="0" y="0"/>
          <a:ext cx="0" cy="0"/>
          <a:chOff x="0" y="0"/>
          <a:chExt cx="0" cy="0"/>
        </a:xfrm>
      </p:grpSpPr>
      <p:sp>
        <p:nvSpPr>
          <p:cNvPr id="2296" name="Google Shape;2296;g15569a1e679_0_605"/>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3"/>
              </a:buClr>
              <a:buSzPts val="2000"/>
              <a:buNone/>
              <a:defRPr sz="2000">
                <a:solidFill>
                  <a:schemeClr val="accent3"/>
                </a:solidFill>
              </a:defRPr>
            </a:lvl1pPr>
            <a:lvl2pPr lvl="1" rtl="0" algn="ctr">
              <a:lnSpc>
                <a:spcPct val="100000"/>
              </a:lnSpc>
              <a:spcBef>
                <a:spcPts val="0"/>
              </a:spcBef>
              <a:spcAft>
                <a:spcPts val="0"/>
              </a:spcAft>
              <a:buSzPts val="3000"/>
              <a:buFont typeface="Saira"/>
              <a:buNone/>
              <a:defRPr b="1" sz="3000">
                <a:latin typeface="Saira"/>
                <a:ea typeface="Saira"/>
                <a:cs typeface="Saira"/>
                <a:sym typeface="Saira"/>
              </a:defRPr>
            </a:lvl2pPr>
            <a:lvl3pPr lvl="2" rtl="0" algn="ctr">
              <a:lnSpc>
                <a:spcPct val="100000"/>
              </a:lnSpc>
              <a:spcBef>
                <a:spcPts val="0"/>
              </a:spcBef>
              <a:spcAft>
                <a:spcPts val="0"/>
              </a:spcAft>
              <a:buSzPts val="3000"/>
              <a:buFont typeface="Saira"/>
              <a:buNone/>
              <a:defRPr b="1" sz="3000">
                <a:latin typeface="Saira"/>
                <a:ea typeface="Saira"/>
                <a:cs typeface="Saira"/>
                <a:sym typeface="Saira"/>
              </a:defRPr>
            </a:lvl3pPr>
            <a:lvl4pPr lvl="3" rtl="0" algn="ctr">
              <a:lnSpc>
                <a:spcPct val="100000"/>
              </a:lnSpc>
              <a:spcBef>
                <a:spcPts val="0"/>
              </a:spcBef>
              <a:spcAft>
                <a:spcPts val="0"/>
              </a:spcAft>
              <a:buSzPts val="3000"/>
              <a:buNone/>
              <a:defRPr b="1" sz="3000"/>
            </a:lvl4pPr>
            <a:lvl5pPr lvl="4" rtl="0" algn="ctr">
              <a:lnSpc>
                <a:spcPct val="100000"/>
              </a:lnSpc>
              <a:spcBef>
                <a:spcPts val="0"/>
              </a:spcBef>
              <a:spcAft>
                <a:spcPts val="0"/>
              </a:spcAft>
              <a:buSzPts val="3000"/>
              <a:buNone/>
              <a:defRPr b="1" sz="3000"/>
            </a:lvl5pPr>
            <a:lvl6pPr lvl="5" rtl="0" algn="ctr">
              <a:lnSpc>
                <a:spcPct val="100000"/>
              </a:lnSpc>
              <a:spcBef>
                <a:spcPts val="0"/>
              </a:spcBef>
              <a:spcAft>
                <a:spcPts val="0"/>
              </a:spcAft>
              <a:buSzPts val="3000"/>
              <a:buNone/>
              <a:defRPr b="1" sz="3000"/>
            </a:lvl6pPr>
            <a:lvl7pPr lvl="6" rtl="0" algn="ctr">
              <a:lnSpc>
                <a:spcPct val="100000"/>
              </a:lnSpc>
              <a:spcBef>
                <a:spcPts val="0"/>
              </a:spcBef>
              <a:spcAft>
                <a:spcPts val="0"/>
              </a:spcAft>
              <a:buSzPts val="3000"/>
              <a:buNone/>
              <a:defRPr b="1" sz="3000"/>
            </a:lvl7pPr>
            <a:lvl8pPr lvl="7" rtl="0" algn="ctr">
              <a:lnSpc>
                <a:spcPct val="100000"/>
              </a:lnSpc>
              <a:spcBef>
                <a:spcPts val="0"/>
              </a:spcBef>
              <a:spcAft>
                <a:spcPts val="0"/>
              </a:spcAft>
              <a:buSzPts val="3000"/>
              <a:buNone/>
              <a:defRPr b="1" sz="3000"/>
            </a:lvl8pPr>
            <a:lvl9pPr lvl="8" rtl="0" algn="ctr">
              <a:lnSpc>
                <a:spcPct val="100000"/>
              </a:lnSpc>
              <a:spcBef>
                <a:spcPts val="0"/>
              </a:spcBef>
              <a:spcAft>
                <a:spcPts val="0"/>
              </a:spcAft>
              <a:buSzPts val="3000"/>
              <a:buNone/>
              <a:defRPr b="1" sz="3000"/>
            </a:lvl9pPr>
          </a:lstStyle>
          <a:p/>
        </p:txBody>
      </p:sp>
      <p:sp>
        <p:nvSpPr>
          <p:cNvPr id="2297" name="Google Shape;2297;g15569a1e679_0_6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298" name="Google Shape;2298;g15569a1e679_0_60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2299" name="Shape 2299"/>
        <p:cNvGrpSpPr/>
        <p:nvPr/>
      </p:nvGrpSpPr>
      <p:grpSpPr>
        <a:xfrm>
          <a:off x="0" y="0"/>
          <a:ext cx="0" cy="0"/>
          <a:chOff x="0" y="0"/>
          <a:chExt cx="0" cy="0"/>
        </a:xfrm>
      </p:grpSpPr>
      <p:sp>
        <p:nvSpPr>
          <p:cNvPr id="2300" name="Google Shape;2300;g15569a1e679_0_609"/>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01" name="Google Shape;2301;g15569a1e679_0_609"/>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02" name="Google Shape;2302;g15569a1e679_0_6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2303" name="Shape 2303"/>
        <p:cNvGrpSpPr/>
        <p:nvPr/>
      </p:nvGrpSpPr>
      <p:grpSpPr>
        <a:xfrm>
          <a:off x="0" y="0"/>
          <a:ext cx="0" cy="0"/>
          <a:chOff x="0" y="0"/>
          <a:chExt cx="0" cy="0"/>
        </a:xfrm>
      </p:grpSpPr>
      <p:cxnSp>
        <p:nvCxnSpPr>
          <p:cNvPr id="2304" name="Google Shape;2304;g15569a1e679_0_613"/>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2305" name="Google Shape;2305;g15569a1e679_0_613"/>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2306" name="Google Shape;2306;g15569a1e679_0_613"/>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2307" name="Google Shape;2307;g15569a1e679_0_613"/>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2308" name="Google Shape;2308;g15569a1e679_0_613"/>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2309" name="Google Shape;2309;g15569a1e679_0_613"/>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2310" name="Google Shape;2310;g15569a1e679_0_6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11" name="Google Shape;2311;g15569a1e679_0_613"/>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2312" name="Shape 2312"/>
        <p:cNvGrpSpPr/>
        <p:nvPr/>
      </p:nvGrpSpPr>
      <p:grpSpPr>
        <a:xfrm>
          <a:off x="0" y="0"/>
          <a:ext cx="0" cy="0"/>
          <a:chOff x="0" y="0"/>
          <a:chExt cx="0" cy="0"/>
        </a:xfrm>
      </p:grpSpPr>
      <p:sp>
        <p:nvSpPr>
          <p:cNvPr id="2313" name="Google Shape;2313;g15569a1e679_0_6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14" name="Google Shape;2314;g15569a1e679_0_6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2315" name="Shape 2315"/>
        <p:cNvGrpSpPr/>
        <p:nvPr/>
      </p:nvGrpSpPr>
      <p:grpSpPr>
        <a:xfrm>
          <a:off x="0" y="0"/>
          <a:ext cx="0" cy="0"/>
          <a:chOff x="0" y="0"/>
          <a:chExt cx="0" cy="0"/>
        </a:xfrm>
      </p:grpSpPr>
      <p:sp>
        <p:nvSpPr>
          <p:cNvPr id="2316" name="Google Shape;2316;g15569a1e679_0_62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2317" name="Google Shape;2317;g15569a1e679_0_6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18" name="Google Shape;2318;g15569a1e679_0_625"/>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280" name="Shape 280"/>
        <p:cNvGrpSpPr/>
        <p:nvPr/>
      </p:nvGrpSpPr>
      <p:grpSpPr>
        <a:xfrm>
          <a:off x="0" y="0"/>
          <a:ext cx="0" cy="0"/>
          <a:chOff x="0" y="0"/>
          <a:chExt cx="0" cy="0"/>
        </a:xfrm>
      </p:grpSpPr>
      <p:sp>
        <p:nvSpPr>
          <p:cNvPr id="281" name="Google Shape;281;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82" name="Google Shape;282;p78"/>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2319" name="Shape 2319"/>
        <p:cNvGrpSpPr/>
        <p:nvPr/>
      </p:nvGrpSpPr>
      <p:grpSpPr>
        <a:xfrm>
          <a:off x="0" y="0"/>
          <a:ext cx="0" cy="0"/>
          <a:chOff x="0" y="0"/>
          <a:chExt cx="0" cy="0"/>
        </a:xfrm>
      </p:grpSpPr>
      <p:grpSp>
        <p:nvGrpSpPr>
          <p:cNvPr id="2320" name="Google Shape;2320;g15569a1e679_0_629"/>
          <p:cNvGrpSpPr/>
          <p:nvPr/>
        </p:nvGrpSpPr>
        <p:grpSpPr>
          <a:xfrm>
            <a:off x="5478013" y="1350232"/>
            <a:ext cx="2484978" cy="2464336"/>
            <a:chOff x="5478013" y="1350232"/>
            <a:chExt cx="2484978" cy="2464336"/>
          </a:xfrm>
        </p:grpSpPr>
        <p:sp>
          <p:nvSpPr>
            <p:cNvPr id="2321" name="Google Shape;2321;g15569a1e679_0_62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2322" name="Google Shape;2322;g15569a1e679_0_62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2323" name="Google Shape;2323;g15569a1e679_0_62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2324" name="Google Shape;2324;g15569a1e679_0_62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2325" name="Google Shape;2325;g15569a1e679_0_6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2326" name="Shape 2326"/>
        <p:cNvGrpSpPr/>
        <p:nvPr/>
      </p:nvGrpSpPr>
      <p:grpSpPr>
        <a:xfrm>
          <a:off x="0" y="0"/>
          <a:ext cx="0" cy="0"/>
          <a:chOff x="0" y="0"/>
          <a:chExt cx="0" cy="0"/>
        </a:xfrm>
      </p:grpSpPr>
      <p:sp>
        <p:nvSpPr>
          <p:cNvPr id="2327" name="Google Shape;2327;g15569a1e679_0_63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dk2"/>
              </a:buClr>
              <a:buSzPts val="3000"/>
              <a:buNone/>
              <a:defRPr sz="3000">
                <a:solidFill>
                  <a:schemeClr val="dk2"/>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328" name="Google Shape;2328;g15569a1e679_0_63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329" name="Google Shape;2329;g15569a1e679_0_6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2330" name="Shape 2330"/>
        <p:cNvGrpSpPr/>
        <p:nvPr/>
      </p:nvGrpSpPr>
      <p:grpSpPr>
        <a:xfrm>
          <a:off x="0" y="0"/>
          <a:ext cx="0" cy="0"/>
          <a:chOff x="0" y="0"/>
          <a:chExt cx="0" cy="0"/>
        </a:xfrm>
      </p:grpSpPr>
      <p:sp>
        <p:nvSpPr>
          <p:cNvPr id="2331" name="Google Shape;2331;g15569a1e679_0_64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32" name="Google Shape;2332;g15569a1e679_0_64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33" name="Google Shape;2333;g15569a1e679_0_6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2334" name="Shape 2334"/>
        <p:cNvGrpSpPr/>
        <p:nvPr/>
      </p:nvGrpSpPr>
      <p:grpSpPr>
        <a:xfrm>
          <a:off x="0" y="0"/>
          <a:ext cx="0" cy="0"/>
          <a:chOff x="0" y="0"/>
          <a:chExt cx="0" cy="0"/>
        </a:xfrm>
      </p:grpSpPr>
      <p:sp>
        <p:nvSpPr>
          <p:cNvPr id="2335" name="Google Shape;2335;g15569a1e679_0_64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2"/>
              </a:buClr>
              <a:buSzPts val="3000"/>
              <a:buNone/>
              <a:defRPr sz="3000">
                <a:solidFill>
                  <a:schemeClr val="lt2"/>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336" name="Google Shape;2336;g15569a1e679_0_64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37" name="Google Shape;2337;g15569a1e679_0_6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2338" name="Shape 2338"/>
        <p:cNvGrpSpPr/>
        <p:nvPr/>
      </p:nvGrpSpPr>
      <p:grpSpPr>
        <a:xfrm>
          <a:off x="0" y="0"/>
          <a:ext cx="0" cy="0"/>
          <a:chOff x="0" y="0"/>
          <a:chExt cx="0" cy="0"/>
        </a:xfrm>
      </p:grpSpPr>
      <p:sp>
        <p:nvSpPr>
          <p:cNvPr id="2339" name="Google Shape;2339;g15569a1e679_0_648"/>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g15569a1e679_0_64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dk2"/>
              </a:buClr>
              <a:buSzPts val="3000"/>
              <a:buNone/>
              <a:defRPr sz="3000">
                <a:solidFill>
                  <a:schemeClr val="dk2"/>
                </a:solidFill>
              </a:defRPr>
            </a:lvl1pPr>
            <a:lvl2pPr lvl="1" rtl="0" algn="ctr">
              <a:lnSpc>
                <a:spcPct val="100000"/>
              </a:lnSpc>
              <a:spcBef>
                <a:spcPts val="0"/>
              </a:spcBef>
              <a:spcAft>
                <a:spcPts val="0"/>
              </a:spcAft>
              <a:buClr>
                <a:schemeClr val="accent3"/>
              </a:buClr>
              <a:buSzPts val="3000"/>
              <a:buNone/>
              <a:defRPr sz="3000">
                <a:solidFill>
                  <a:schemeClr val="accent3"/>
                </a:solidFill>
              </a:defRPr>
            </a:lvl2pPr>
            <a:lvl3pPr lvl="2" rtl="0" algn="ctr">
              <a:lnSpc>
                <a:spcPct val="100000"/>
              </a:lnSpc>
              <a:spcBef>
                <a:spcPts val="0"/>
              </a:spcBef>
              <a:spcAft>
                <a:spcPts val="0"/>
              </a:spcAft>
              <a:buClr>
                <a:schemeClr val="accent3"/>
              </a:buClr>
              <a:buSzPts val="3000"/>
              <a:buNone/>
              <a:defRPr sz="3000">
                <a:solidFill>
                  <a:schemeClr val="accent3"/>
                </a:solidFill>
              </a:defRPr>
            </a:lvl3pPr>
            <a:lvl4pPr lvl="3" rtl="0" algn="ctr">
              <a:lnSpc>
                <a:spcPct val="100000"/>
              </a:lnSpc>
              <a:spcBef>
                <a:spcPts val="0"/>
              </a:spcBef>
              <a:spcAft>
                <a:spcPts val="0"/>
              </a:spcAft>
              <a:buClr>
                <a:schemeClr val="accent3"/>
              </a:buClr>
              <a:buSzPts val="3000"/>
              <a:buNone/>
              <a:defRPr sz="3000">
                <a:solidFill>
                  <a:schemeClr val="accent3"/>
                </a:solidFill>
              </a:defRPr>
            </a:lvl4pPr>
            <a:lvl5pPr lvl="4" rtl="0" algn="ctr">
              <a:lnSpc>
                <a:spcPct val="100000"/>
              </a:lnSpc>
              <a:spcBef>
                <a:spcPts val="0"/>
              </a:spcBef>
              <a:spcAft>
                <a:spcPts val="0"/>
              </a:spcAft>
              <a:buClr>
                <a:schemeClr val="accent3"/>
              </a:buClr>
              <a:buSzPts val="3000"/>
              <a:buNone/>
              <a:defRPr sz="3000">
                <a:solidFill>
                  <a:schemeClr val="accent3"/>
                </a:solidFill>
              </a:defRPr>
            </a:lvl5pPr>
            <a:lvl6pPr lvl="5" rtl="0" algn="ctr">
              <a:lnSpc>
                <a:spcPct val="100000"/>
              </a:lnSpc>
              <a:spcBef>
                <a:spcPts val="0"/>
              </a:spcBef>
              <a:spcAft>
                <a:spcPts val="0"/>
              </a:spcAft>
              <a:buClr>
                <a:schemeClr val="accent3"/>
              </a:buClr>
              <a:buSzPts val="3000"/>
              <a:buNone/>
              <a:defRPr sz="3000">
                <a:solidFill>
                  <a:schemeClr val="accent3"/>
                </a:solidFill>
              </a:defRPr>
            </a:lvl6pPr>
            <a:lvl7pPr lvl="6" rtl="0" algn="ctr">
              <a:lnSpc>
                <a:spcPct val="100000"/>
              </a:lnSpc>
              <a:spcBef>
                <a:spcPts val="0"/>
              </a:spcBef>
              <a:spcAft>
                <a:spcPts val="0"/>
              </a:spcAft>
              <a:buClr>
                <a:schemeClr val="accent3"/>
              </a:buClr>
              <a:buSzPts val="3000"/>
              <a:buNone/>
              <a:defRPr sz="3000">
                <a:solidFill>
                  <a:schemeClr val="accent3"/>
                </a:solidFill>
              </a:defRPr>
            </a:lvl7pPr>
            <a:lvl8pPr lvl="7" rtl="0" algn="ctr">
              <a:lnSpc>
                <a:spcPct val="100000"/>
              </a:lnSpc>
              <a:spcBef>
                <a:spcPts val="0"/>
              </a:spcBef>
              <a:spcAft>
                <a:spcPts val="0"/>
              </a:spcAft>
              <a:buClr>
                <a:schemeClr val="accent3"/>
              </a:buClr>
              <a:buSzPts val="3000"/>
              <a:buNone/>
              <a:defRPr sz="3000">
                <a:solidFill>
                  <a:schemeClr val="accent3"/>
                </a:solidFill>
              </a:defRPr>
            </a:lvl8pPr>
            <a:lvl9pPr lvl="8" rtl="0"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2341" name="Google Shape;2341;g15569a1e679_0_64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lt2"/>
              </a:buClr>
              <a:buSzPts val="2000"/>
              <a:buNone/>
              <a:defRPr sz="2000">
                <a:solidFill>
                  <a:schemeClr val="lt2"/>
                </a:solidFill>
              </a:defRPr>
            </a:lvl2pPr>
            <a:lvl3pPr lvl="2" rtl="0" algn="ctr">
              <a:lnSpc>
                <a:spcPct val="100000"/>
              </a:lnSpc>
              <a:spcBef>
                <a:spcPts val="0"/>
              </a:spcBef>
              <a:spcAft>
                <a:spcPts val="0"/>
              </a:spcAft>
              <a:buClr>
                <a:schemeClr val="lt2"/>
              </a:buClr>
              <a:buSzPts val="2000"/>
              <a:buNone/>
              <a:defRPr sz="2000">
                <a:solidFill>
                  <a:schemeClr val="lt2"/>
                </a:solidFill>
              </a:defRPr>
            </a:lvl3pPr>
            <a:lvl4pPr lvl="3" rtl="0" algn="ctr">
              <a:lnSpc>
                <a:spcPct val="100000"/>
              </a:lnSpc>
              <a:spcBef>
                <a:spcPts val="0"/>
              </a:spcBef>
              <a:spcAft>
                <a:spcPts val="0"/>
              </a:spcAft>
              <a:buClr>
                <a:schemeClr val="lt2"/>
              </a:buClr>
              <a:buSzPts val="2000"/>
              <a:buNone/>
              <a:defRPr sz="2000">
                <a:solidFill>
                  <a:schemeClr val="lt2"/>
                </a:solidFill>
              </a:defRPr>
            </a:lvl4pPr>
            <a:lvl5pPr lvl="4" rtl="0" algn="ctr">
              <a:lnSpc>
                <a:spcPct val="100000"/>
              </a:lnSpc>
              <a:spcBef>
                <a:spcPts val="0"/>
              </a:spcBef>
              <a:spcAft>
                <a:spcPts val="0"/>
              </a:spcAft>
              <a:buClr>
                <a:schemeClr val="lt2"/>
              </a:buClr>
              <a:buSzPts val="2000"/>
              <a:buNone/>
              <a:defRPr sz="2000">
                <a:solidFill>
                  <a:schemeClr val="lt2"/>
                </a:solidFill>
              </a:defRPr>
            </a:lvl5pPr>
            <a:lvl6pPr lvl="5" rtl="0" algn="ctr">
              <a:lnSpc>
                <a:spcPct val="100000"/>
              </a:lnSpc>
              <a:spcBef>
                <a:spcPts val="0"/>
              </a:spcBef>
              <a:spcAft>
                <a:spcPts val="0"/>
              </a:spcAft>
              <a:buClr>
                <a:schemeClr val="lt2"/>
              </a:buClr>
              <a:buSzPts val="2000"/>
              <a:buNone/>
              <a:defRPr sz="2000">
                <a:solidFill>
                  <a:schemeClr val="lt2"/>
                </a:solidFill>
              </a:defRPr>
            </a:lvl6pPr>
            <a:lvl7pPr lvl="6" rtl="0" algn="ctr">
              <a:lnSpc>
                <a:spcPct val="100000"/>
              </a:lnSpc>
              <a:spcBef>
                <a:spcPts val="0"/>
              </a:spcBef>
              <a:spcAft>
                <a:spcPts val="0"/>
              </a:spcAft>
              <a:buClr>
                <a:schemeClr val="lt2"/>
              </a:buClr>
              <a:buSzPts val="2000"/>
              <a:buNone/>
              <a:defRPr sz="2000">
                <a:solidFill>
                  <a:schemeClr val="lt2"/>
                </a:solidFill>
              </a:defRPr>
            </a:lvl7pPr>
            <a:lvl8pPr lvl="7" rtl="0" algn="ctr">
              <a:lnSpc>
                <a:spcPct val="100000"/>
              </a:lnSpc>
              <a:spcBef>
                <a:spcPts val="0"/>
              </a:spcBef>
              <a:spcAft>
                <a:spcPts val="0"/>
              </a:spcAft>
              <a:buClr>
                <a:schemeClr val="lt2"/>
              </a:buClr>
              <a:buSzPts val="2000"/>
              <a:buNone/>
              <a:defRPr sz="2000">
                <a:solidFill>
                  <a:schemeClr val="lt2"/>
                </a:solidFill>
              </a:defRPr>
            </a:lvl8pPr>
            <a:lvl9pPr lvl="8" rtl="0" algn="ctr">
              <a:lnSpc>
                <a:spcPct val="100000"/>
              </a:lnSpc>
              <a:spcBef>
                <a:spcPts val="0"/>
              </a:spcBef>
              <a:spcAft>
                <a:spcPts val="0"/>
              </a:spcAft>
              <a:buClr>
                <a:schemeClr val="lt2"/>
              </a:buClr>
              <a:buSzPts val="2000"/>
              <a:buNone/>
              <a:defRPr sz="2000">
                <a:solidFill>
                  <a:schemeClr val="lt2"/>
                </a:solidFill>
              </a:defRPr>
            </a:lvl9pPr>
          </a:lstStyle>
          <a:p/>
        </p:txBody>
      </p:sp>
      <p:pic>
        <p:nvPicPr>
          <p:cNvPr id="2342" name="Google Shape;2342;g15569a1e679_0_648"/>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2343" name="Google Shape;2343;g15569a1e679_0_648"/>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2344" name="Google Shape;2344;g15569a1e679_0_648"/>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g15569a1e679_0_6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2346" name="Shape 2346"/>
        <p:cNvGrpSpPr/>
        <p:nvPr/>
      </p:nvGrpSpPr>
      <p:grpSpPr>
        <a:xfrm>
          <a:off x="0" y="0"/>
          <a:ext cx="0" cy="0"/>
          <a:chOff x="0" y="0"/>
          <a:chExt cx="0" cy="0"/>
        </a:xfrm>
      </p:grpSpPr>
      <p:sp>
        <p:nvSpPr>
          <p:cNvPr id="2347" name="Google Shape;2347;g15569a1e679_0_65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1"/>
              </a:buClr>
              <a:buSzPts val="3000"/>
              <a:buNone/>
              <a:defRPr sz="3000">
                <a:solidFill>
                  <a:schemeClr val="lt1"/>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348" name="Google Shape;2348;g15569a1e679_0_65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49" name="Google Shape;2349;g15569a1e679_0_656"/>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g15569a1e679_0_656"/>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1" name="Google Shape;2351;g15569a1e679_0_656"/>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2352" name="Google Shape;2352;g15569a1e679_0_656"/>
          <p:cNvPicPr preferRelativeResize="0"/>
          <p:nvPr/>
        </p:nvPicPr>
        <p:blipFill rotWithShape="1">
          <a:blip r:embed="rId3">
            <a:alphaModFix/>
          </a:blip>
          <a:srcRect b="0" l="15753" r="39819" t="0"/>
          <a:stretch/>
        </p:blipFill>
        <p:spPr>
          <a:xfrm>
            <a:off x="4555432" y="0"/>
            <a:ext cx="2294308" cy="3442329"/>
          </a:xfrm>
          <a:prstGeom prst="rect">
            <a:avLst/>
          </a:prstGeom>
          <a:noFill/>
          <a:ln>
            <a:noFill/>
          </a:ln>
        </p:spPr>
      </p:pic>
      <p:sp>
        <p:nvSpPr>
          <p:cNvPr id="2353" name="Google Shape;2353;g15569a1e679_0_6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2354" name="Shape 2354"/>
        <p:cNvGrpSpPr/>
        <p:nvPr/>
      </p:nvGrpSpPr>
      <p:grpSpPr>
        <a:xfrm>
          <a:off x="0" y="0"/>
          <a:ext cx="0" cy="0"/>
          <a:chOff x="0" y="0"/>
          <a:chExt cx="0" cy="0"/>
        </a:xfrm>
      </p:grpSpPr>
      <p:sp>
        <p:nvSpPr>
          <p:cNvPr id="2355" name="Google Shape;2355;g15569a1e679_0_66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56" name="Google Shape;2356;g15569a1e679_0_66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57" name="Google Shape;2357;g15569a1e679_0_664"/>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8" name="Google Shape;2358;g15569a1e679_0_664"/>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2359" name="Google Shape;2359;g15569a1e679_0_664"/>
          <p:cNvPicPr preferRelativeResize="0"/>
          <p:nvPr/>
        </p:nvPicPr>
        <p:blipFill rotWithShape="1">
          <a:blip r:embed="rId3">
            <a:alphaModFix/>
          </a:blip>
          <a:srcRect b="0" l="15753" r="39819" t="0"/>
          <a:stretch/>
        </p:blipFill>
        <p:spPr>
          <a:xfrm>
            <a:off x="4555432" y="0"/>
            <a:ext cx="2294308" cy="3442329"/>
          </a:xfrm>
          <a:prstGeom prst="rect">
            <a:avLst/>
          </a:prstGeom>
          <a:noFill/>
          <a:ln>
            <a:noFill/>
          </a:ln>
        </p:spPr>
      </p:pic>
      <p:sp>
        <p:nvSpPr>
          <p:cNvPr id="2360" name="Google Shape;2360;g15569a1e679_0_664"/>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g15569a1e679_0_6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2362" name="Shape 2362"/>
        <p:cNvGrpSpPr/>
        <p:nvPr/>
      </p:nvGrpSpPr>
      <p:grpSpPr>
        <a:xfrm>
          <a:off x="0" y="0"/>
          <a:ext cx="0" cy="0"/>
          <a:chOff x="0" y="0"/>
          <a:chExt cx="0" cy="0"/>
        </a:xfrm>
      </p:grpSpPr>
      <p:sp>
        <p:nvSpPr>
          <p:cNvPr id="2363" name="Google Shape;2363;g15569a1e679_0_67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2"/>
              </a:buClr>
              <a:buSzPts val="3000"/>
              <a:buNone/>
              <a:defRPr sz="3000">
                <a:solidFill>
                  <a:schemeClr val="lt2"/>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64" name="Google Shape;2364;g15569a1e679_0_67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pic>
        <p:nvPicPr>
          <p:cNvPr id="2365" name="Google Shape;2365;g15569a1e679_0_672"/>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2366" name="Google Shape;2366;g15569a1e679_0_672"/>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2367" name="Google Shape;2367;g15569a1e679_0_672"/>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g15569a1e679_0_672"/>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g15569a1e679_0_6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2370" name="Shape 2370"/>
        <p:cNvGrpSpPr/>
        <p:nvPr/>
      </p:nvGrpSpPr>
      <p:grpSpPr>
        <a:xfrm>
          <a:off x="0" y="0"/>
          <a:ext cx="0" cy="0"/>
          <a:chOff x="0" y="0"/>
          <a:chExt cx="0" cy="0"/>
        </a:xfrm>
      </p:grpSpPr>
      <p:sp>
        <p:nvSpPr>
          <p:cNvPr id="2371" name="Google Shape;2371;g15569a1e679_0_68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4"/>
              </a:buClr>
              <a:buSzPts val="3000"/>
              <a:buNone/>
              <a:defRPr sz="3000">
                <a:solidFill>
                  <a:schemeClr val="accent4"/>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72" name="Google Shape;2372;g15569a1e679_0_68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pic>
        <p:nvPicPr>
          <p:cNvPr id="2373" name="Google Shape;2373;g15569a1e679_0_680"/>
          <p:cNvPicPr preferRelativeResize="0"/>
          <p:nvPr/>
        </p:nvPicPr>
        <p:blipFill rotWithShape="1">
          <a:blip r:embed="rId2">
            <a:alphaModFix/>
          </a:blip>
          <a:srcRect b="1135" l="27019" r="18570" t="16552"/>
          <a:stretch/>
        </p:blipFill>
        <p:spPr>
          <a:xfrm>
            <a:off x="4659300" y="0"/>
            <a:ext cx="4484700" cy="4582201"/>
          </a:xfrm>
          <a:prstGeom prst="rect">
            <a:avLst/>
          </a:prstGeom>
          <a:noFill/>
          <a:ln>
            <a:noFill/>
          </a:ln>
        </p:spPr>
      </p:pic>
      <p:sp>
        <p:nvSpPr>
          <p:cNvPr id="2374" name="Google Shape;2374;g15569a1e679_0_6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2375" name="Google Shape;2375;g15569a1e679_0_680"/>
          <p:cNvGrpSpPr/>
          <p:nvPr/>
        </p:nvGrpSpPr>
        <p:grpSpPr>
          <a:xfrm>
            <a:off x="0" y="990550"/>
            <a:ext cx="4487700" cy="4158192"/>
            <a:chOff x="0" y="990550"/>
            <a:chExt cx="4487700" cy="4158192"/>
          </a:xfrm>
        </p:grpSpPr>
        <p:cxnSp>
          <p:nvCxnSpPr>
            <p:cNvPr id="2376" name="Google Shape;2376;g15569a1e679_0_680"/>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2377" name="Google Shape;2377;g15569a1e679_0_680"/>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2378" name="Shape 2378"/>
        <p:cNvGrpSpPr/>
        <p:nvPr/>
      </p:nvGrpSpPr>
      <p:grpSpPr>
        <a:xfrm>
          <a:off x="0" y="0"/>
          <a:ext cx="0" cy="0"/>
          <a:chOff x="0" y="0"/>
          <a:chExt cx="0" cy="0"/>
        </a:xfrm>
      </p:grpSpPr>
      <p:sp>
        <p:nvSpPr>
          <p:cNvPr id="2379" name="Google Shape;2379;g15569a1e679_0_68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0" name="Google Shape;2380;g15569a1e679_0_68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pic>
        <p:nvPicPr>
          <p:cNvPr id="2381" name="Google Shape;2381;g15569a1e679_0_688"/>
          <p:cNvPicPr preferRelativeResize="0"/>
          <p:nvPr/>
        </p:nvPicPr>
        <p:blipFill rotWithShape="1">
          <a:blip r:embed="rId2">
            <a:alphaModFix/>
          </a:blip>
          <a:srcRect b="1135" l="27019" r="18570" t="16552"/>
          <a:stretch/>
        </p:blipFill>
        <p:spPr>
          <a:xfrm>
            <a:off x="4659300" y="0"/>
            <a:ext cx="4484700" cy="4582201"/>
          </a:xfrm>
          <a:prstGeom prst="rect">
            <a:avLst/>
          </a:prstGeom>
          <a:noFill/>
          <a:ln>
            <a:noFill/>
          </a:ln>
        </p:spPr>
      </p:pic>
      <p:sp>
        <p:nvSpPr>
          <p:cNvPr id="2382" name="Google Shape;2382;g15569a1e679_0_6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2383" name="Google Shape;2383;g15569a1e679_0_688"/>
          <p:cNvGrpSpPr/>
          <p:nvPr/>
        </p:nvGrpSpPr>
        <p:grpSpPr>
          <a:xfrm>
            <a:off x="0" y="990550"/>
            <a:ext cx="4487700" cy="4158192"/>
            <a:chOff x="0" y="990550"/>
            <a:chExt cx="4487700" cy="4158192"/>
          </a:xfrm>
        </p:grpSpPr>
        <p:cxnSp>
          <p:nvCxnSpPr>
            <p:cNvPr id="2384" name="Google Shape;2384;g15569a1e679_0_688"/>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2385" name="Google Shape;2385;g15569a1e679_0_688"/>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4" name="Shape 34"/>
        <p:cNvGrpSpPr/>
        <p:nvPr/>
      </p:nvGrpSpPr>
      <p:grpSpPr>
        <a:xfrm>
          <a:off x="0" y="0"/>
          <a:ext cx="0" cy="0"/>
          <a:chOff x="0" y="0"/>
          <a:chExt cx="0" cy="0"/>
        </a:xfrm>
      </p:grpSpPr>
      <p:sp>
        <p:nvSpPr>
          <p:cNvPr id="35" name="Google Shape;35;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283" name="Shape 283"/>
        <p:cNvGrpSpPr/>
        <p:nvPr/>
      </p:nvGrpSpPr>
      <p:grpSpPr>
        <a:xfrm>
          <a:off x="0" y="0"/>
          <a:ext cx="0" cy="0"/>
          <a:chOff x="0" y="0"/>
          <a:chExt cx="0" cy="0"/>
        </a:xfrm>
      </p:grpSpPr>
      <p:sp>
        <p:nvSpPr>
          <p:cNvPr id="284" name="Google Shape;284;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85" name="Google Shape;285;p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2386" name="Shape 2386"/>
        <p:cNvGrpSpPr/>
        <p:nvPr/>
      </p:nvGrpSpPr>
      <p:grpSpPr>
        <a:xfrm>
          <a:off x="0" y="0"/>
          <a:ext cx="0" cy="0"/>
          <a:chOff x="0" y="0"/>
          <a:chExt cx="0" cy="0"/>
        </a:xfrm>
      </p:grpSpPr>
      <p:sp>
        <p:nvSpPr>
          <p:cNvPr id="2387" name="Google Shape;2387;g15569a1e679_0_696"/>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g15569a1e679_0_69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9" name="Google Shape;2389;g15569a1e679_0_69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pic>
        <p:nvPicPr>
          <p:cNvPr id="2390" name="Google Shape;2390;g15569a1e679_0_696"/>
          <p:cNvPicPr preferRelativeResize="0"/>
          <p:nvPr/>
        </p:nvPicPr>
        <p:blipFill rotWithShape="1">
          <a:blip r:embed="rId2">
            <a:alphaModFix/>
          </a:blip>
          <a:srcRect b="1135" l="27019" r="18570" t="16552"/>
          <a:stretch/>
        </p:blipFill>
        <p:spPr>
          <a:xfrm>
            <a:off x="4659300" y="0"/>
            <a:ext cx="4484700" cy="4582201"/>
          </a:xfrm>
          <a:prstGeom prst="rect">
            <a:avLst/>
          </a:prstGeom>
          <a:noFill/>
          <a:ln>
            <a:noFill/>
          </a:ln>
        </p:spPr>
      </p:pic>
      <p:sp>
        <p:nvSpPr>
          <p:cNvPr id="2391" name="Google Shape;2391;g15569a1e679_0_6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2392" name="Google Shape;2392;g15569a1e679_0_696"/>
          <p:cNvGrpSpPr/>
          <p:nvPr/>
        </p:nvGrpSpPr>
        <p:grpSpPr>
          <a:xfrm>
            <a:off x="0" y="990550"/>
            <a:ext cx="4487700" cy="4158192"/>
            <a:chOff x="0" y="990550"/>
            <a:chExt cx="4487700" cy="4158192"/>
          </a:xfrm>
        </p:grpSpPr>
        <p:cxnSp>
          <p:nvCxnSpPr>
            <p:cNvPr id="2393" name="Google Shape;2393;g15569a1e679_0_696"/>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2394" name="Google Shape;2394;g15569a1e679_0_696"/>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2395" name="Shape 2395"/>
        <p:cNvGrpSpPr/>
        <p:nvPr/>
      </p:nvGrpSpPr>
      <p:grpSpPr>
        <a:xfrm>
          <a:off x="0" y="0"/>
          <a:ext cx="0" cy="0"/>
          <a:chOff x="0" y="0"/>
          <a:chExt cx="0" cy="0"/>
        </a:xfrm>
      </p:grpSpPr>
      <p:sp>
        <p:nvSpPr>
          <p:cNvPr id="2396" name="Google Shape;2396;g15569a1e679_0_705"/>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2"/>
              </a:buClr>
              <a:buSzPts val="3000"/>
              <a:buNone/>
              <a:defRPr sz="3000">
                <a:solidFill>
                  <a:schemeClr val="lt2"/>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97" name="Google Shape;2397;g15569a1e679_0_705"/>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98" name="Google Shape;2398;g15569a1e679_0_705"/>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9" name="Google Shape;2399;g15569a1e679_0_705"/>
          <p:cNvPicPr preferRelativeResize="0"/>
          <p:nvPr/>
        </p:nvPicPr>
        <p:blipFill rotWithShape="1">
          <a:blip r:embed="rId2">
            <a:alphaModFix/>
          </a:blip>
          <a:srcRect b="1135" l="27019" r="18570" t="16552"/>
          <a:stretch/>
        </p:blipFill>
        <p:spPr>
          <a:xfrm>
            <a:off x="4659300" y="0"/>
            <a:ext cx="4484700" cy="4582201"/>
          </a:xfrm>
          <a:prstGeom prst="rect">
            <a:avLst/>
          </a:prstGeom>
          <a:noFill/>
          <a:ln>
            <a:noFill/>
          </a:ln>
        </p:spPr>
      </p:pic>
      <p:sp>
        <p:nvSpPr>
          <p:cNvPr id="2400" name="Google Shape;2400;g15569a1e679_0_7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2401" name="Google Shape;2401;g15569a1e679_0_705"/>
          <p:cNvGrpSpPr/>
          <p:nvPr/>
        </p:nvGrpSpPr>
        <p:grpSpPr>
          <a:xfrm>
            <a:off x="0" y="990550"/>
            <a:ext cx="4487700" cy="4158192"/>
            <a:chOff x="0" y="990550"/>
            <a:chExt cx="4487700" cy="4158192"/>
          </a:xfrm>
        </p:grpSpPr>
        <p:cxnSp>
          <p:nvCxnSpPr>
            <p:cNvPr id="2402" name="Google Shape;2402;g15569a1e679_0_705"/>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2403" name="Google Shape;2403;g15569a1e679_0_705"/>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2404" name="Shape 2404"/>
        <p:cNvGrpSpPr/>
        <p:nvPr/>
      </p:nvGrpSpPr>
      <p:grpSpPr>
        <a:xfrm>
          <a:off x="0" y="0"/>
          <a:ext cx="0" cy="0"/>
          <a:chOff x="0" y="0"/>
          <a:chExt cx="0" cy="0"/>
        </a:xfrm>
      </p:grpSpPr>
      <p:sp>
        <p:nvSpPr>
          <p:cNvPr id="2405" name="Google Shape;2405;g15569a1e679_0_71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4"/>
              </a:buClr>
              <a:buSzPts val="3000"/>
              <a:buNone/>
              <a:defRPr sz="3000">
                <a:solidFill>
                  <a:schemeClr val="accent4"/>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06" name="Google Shape;2406;g15569a1e679_0_71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07" name="Google Shape;2407;g15569a1e679_0_71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08" name="Google Shape;2408;g15569a1e679_0_71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09" name="Google Shape;2409;g15569a1e679_0_71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10" name="Google Shape;2410;g15569a1e679_0_7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11" name="Google Shape;2411;g15569a1e679_0_71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2412" name="Shape 2412"/>
        <p:cNvGrpSpPr/>
        <p:nvPr/>
      </p:nvGrpSpPr>
      <p:grpSpPr>
        <a:xfrm>
          <a:off x="0" y="0"/>
          <a:ext cx="0" cy="0"/>
          <a:chOff x="0" y="0"/>
          <a:chExt cx="0" cy="0"/>
        </a:xfrm>
      </p:grpSpPr>
      <p:sp>
        <p:nvSpPr>
          <p:cNvPr id="2413" name="Google Shape;2413;g15569a1e679_0_72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Clr>
                <a:schemeClr val="accent3"/>
              </a:buClr>
              <a:buSzPts val="5200"/>
              <a:buNone/>
              <a:defRPr sz="5200">
                <a:solidFill>
                  <a:schemeClr val="accent3"/>
                </a:solidFill>
              </a:defRPr>
            </a:lvl2pPr>
            <a:lvl3pPr lvl="2" rtl="0" algn="ctr">
              <a:lnSpc>
                <a:spcPct val="100000"/>
              </a:lnSpc>
              <a:spcBef>
                <a:spcPts val="0"/>
              </a:spcBef>
              <a:spcAft>
                <a:spcPts val="0"/>
              </a:spcAft>
              <a:buClr>
                <a:schemeClr val="accent3"/>
              </a:buClr>
              <a:buSzPts val="5200"/>
              <a:buNone/>
              <a:defRPr sz="5200">
                <a:solidFill>
                  <a:schemeClr val="accent3"/>
                </a:solidFill>
              </a:defRPr>
            </a:lvl3pPr>
            <a:lvl4pPr lvl="3" rtl="0" algn="ctr">
              <a:lnSpc>
                <a:spcPct val="100000"/>
              </a:lnSpc>
              <a:spcBef>
                <a:spcPts val="0"/>
              </a:spcBef>
              <a:spcAft>
                <a:spcPts val="0"/>
              </a:spcAft>
              <a:buClr>
                <a:schemeClr val="accent3"/>
              </a:buClr>
              <a:buSzPts val="5200"/>
              <a:buNone/>
              <a:defRPr sz="5200">
                <a:solidFill>
                  <a:schemeClr val="accent3"/>
                </a:solidFill>
              </a:defRPr>
            </a:lvl4pPr>
            <a:lvl5pPr lvl="4" rtl="0" algn="ctr">
              <a:lnSpc>
                <a:spcPct val="100000"/>
              </a:lnSpc>
              <a:spcBef>
                <a:spcPts val="0"/>
              </a:spcBef>
              <a:spcAft>
                <a:spcPts val="0"/>
              </a:spcAft>
              <a:buClr>
                <a:schemeClr val="accent3"/>
              </a:buClr>
              <a:buSzPts val="5200"/>
              <a:buNone/>
              <a:defRPr sz="5200">
                <a:solidFill>
                  <a:schemeClr val="accent3"/>
                </a:solidFill>
              </a:defRPr>
            </a:lvl5pPr>
            <a:lvl6pPr lvl="5" rtl="0" algn="ctr">
              <a:lnSpc>
                <a:spcPct val="100000"/>
              </a:lnSpc>
              <a:spcBef>
                <a:spcPts val="0"/>
              </a:spcBef>
              <a:spcAft>
                <a:spcPts val="0"/>
              </a:spcAft>
              <a:buClr>
                <a:schemeClr val="accent3"/>
              </a:buClr>
              <a:buSzPts val="5200"/>
              <a:buNone/>
              <a:defRPr sz="5200">
                <a:solidFill>
                  <a:schemeClr val="accent3"/>
                </a:solidFill>
              </a:defRPr>
            </a:lvl6pPr>
            <a:lvl7pPr lvl="6" rtl="0" algn="ctr">
              <a:lnSpc>
                <a:spcPct val="100000"/>
              </a:lnSpc>
              <a:spcBef>
                <a:spcPts val="0"/>
              </a:spcBef>
              <a:spcAft>
                <a:spcPts val="0"/>
              </a:spcAft>
              <a:buClr>
                <a:schemeClr val="accent3"/>
              </a:buClr>
              <a:buSzPts val="5200"/>
              <a:buNone/>
              <a:defRPr sz="5200">
                <a:solidFill>
                  <a:schemeClr val="accent3"/>
                </a:solidFill>
              </a:defRPr>
            </a:lvl7pPr>
            <a:lvl8pPr lvl="7" rtl="0" algn="ctr">
              <a:lnSpc>
                <a:spcPct val="100000"/>
              </a:lnSpc>
              <a:spcBef>
                <a:spcPts val="0"/>
              </a:spcBef>
              <a:spcAft>
                <a:spcPts val="0"/>
              </a:spcAft>
              <a:buClr>
                <a:schemeClr val="accent3"/>
              </a:buClr>
              <a:buSzPts val="5200"/>
              <a:buNone/>
              <a:defRPr sz="5200">
                <a:solidFill>
                  <a:schemeClr val="accent3"/>
                </a:solidFill>
              </a:defRPr>
            </a:lvl8pPr>
            <a:lvl9pPr lvl="8" rtl="0"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2414" name="Google Shape;2414;g15569a1e679_0_72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15" name="Google Shape;2415;g15569a1e679_0_72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16" name="Google Shape;2416;g15569a1e679_0_72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17" name="Google Shape;2417;g15569a1e679_0_72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18" name="Google Shape;2418;g15569a1e679_0_7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19" name="Google Shape;2419;g15569a1e679_0_72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2420" name="Shape 2420"/>
        <p:cNvGrpSpPr/>
        <p:nvPr/>
      </p:nvGrpSpPr>
      <p:grpSpPr>
        <a:xfrm>
          <a:off x="0" y="0"/>
          <a:ext cx="0" cy="0"/>
          <a:chOff x="0" y="0"/>
          <a:chExt cx="0" cy="0"/>
        </a:xfrm>
      </p:grpSpPr>
      <p:sp>
        <p:nvSpPr>
          <p:cNvPr id="2421" name="Google Shape;2421;g15569a1e679_0_730"/>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2"/>
              </a:buClr>
              <a:buSzPts val="3000"/>
              <a:buNone/>
              <a:defRPr sz="3000">
                <a:solidFill>
                  <a:schemeClr val="lt2"/>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22" name="Google Shape;2422;g15569a1e679_0_730"/>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23" name="Google Shape;2423;g15569a1e679_0_730"/>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24" name="Google Shape;2424;g15569a1e679_0_730"/>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25" name="Google Shape;2425;g15569a1e679_0_730"/>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26" name="Google Shape;2426;g15569a1e679_0_7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27" name="Google Shape;2427;g15569a1e679_0_730"/>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2428" name="Shape 2428"/>
        <p:cNvGrpSpPr/>
        <p:nvPr/>
      </p:nvGrpSpPr>
      <p:grpSpPr>
        <a:xfrm>
          <a:off x="0" y="0"/>
          <a:ext cx="0" cy="0"/>
          <a:chOff x="0" y="0"/>
          <a:chExt cx="0" cy="0"/>
        </a:xfrm>
      </p:grpSpPr>
      <p:sp>
        <p:nvSpPr>
          <p:cNvPr id="2429" name="Google Shape;2429;g15569a1e679_0_738"/>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30" name="Google Shape;2430;g15569a1e679_0_738"/>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31" name="Google Shape;2431;g15569a1e679_0_738"/>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32" name="Google Shape;2432;g15569a1e679_0_738"/>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g15569a1e679_0_738"/>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sz="2000"/>
            </a:lvl1pPr>
            <a:lvl2pPr lvl="1" rtl="0" algn="ctr">
              <a:lnSpc>
                <a:spcPct val="100000"/>
              </a:lnSpc>
              <a:spcBef>
                <a:spcPts val="0"/>
              </a:spcBef>
              <a:spcAft>
                <a:spcPts val="0"/>
              </a:spcAft>
              <a:buSzPts val="3000"/>
              <a:buFont typeface="Saira"/>
              <a:buNone/>
              <a:defRPr b="1" sz="3000">
                <a:latin typeface="Saira"/>
                <a:ea typeface="Saira"/>
                <a:cs typeface="Saira"/>
                <a:sym typeface="Saira"/>
              </a:defRPr>
            </a:lvl2pPr>
            <a:lvl3pPr lvl="2" rtl="0" algn="ctr">
              <a:lnSpc>
                <a:spcPct val="100000"/>
              </a:lnSpc>
              <a:spcBef>
                <a:spcPts val="0"/>
              </a:spcBef>
              <a:spcAft>
                <a:spcPts val="0"/>
              </a:spcAft>
              <a:buSzPts val="3000"/>
              <a:buFont typeface="Saira"/>
              <a:buNone/>
              <a:defRPr b="1" sz="3000">
                <a:latin typeface="Saira"/>
                <a:ea typeface="Saira"/>
                <a:cs typeface="Saira"/>
                <a:sym typeface="Saira"/>
              </a:defRPr>
            </a:lvl3pPr>
            <a:lvl4pPr lvl="3" rtl="0" algn="ctr">
              <a:lnSpc>
                <a:spcPct val="100000"/>
              </a:lnSpc>
              <a:spcBef>
                <a:spcPts val="0"/>
              </a:spcBef>
              <a:spcAft>
                <a:spcPts val="0"/>
              </a:spcAft>
              <a:buSzPts val="3000"/>
              <a:buNone/>
              <a:defRPr b="1" sz="3000"/>
            </a:lvl4pPr>
            <a:lvl5pPr lvl="4" rtl="0" algn="ctr">
              <a:lnSpc>
                <a:spcPct val="100000"/>
              </a:lnSpc>
              <a:spcBef>
                <a:spcPts val="0"/>
              </a:spcBef>
              <a:spcAft>
                <a:spcPts val="0"/>
              </a:spcAft>
              <a:buSzPts val="3000"/>
              <a:buNone/>
              <a:defRPr b="1" sz="3000"/>
            </a:lvl5pPr>
            <a:lvl6pPr lvl="5" rtl="0" algn="ctr">
              <a:lnSpc>
                <a:spcPct val="100000"/>
              </a:lnSpc>
              <a:spcBef>
                <a:spcPts val="0"/>
              </a:spcBef>
              <a:spcAft>
                <a:spcPts val="0"/>
              </a:spcAft>
              <a:buSzPts val="3000"/>
              <a:buNone/>
              <a:defRPr b="1" sz="3000"/>
            </a:lvl6pPr>
            <a:lvl7pPr lvl="6" rtl="0" algn="ctr">
              <a:lnSpc>
                <a:spcPct val="100000"/>
              </a:lnSpc>
              <a:spcBef>
                <a:spcPts val="0"/>
              </a:spcBef>
              <a:spcAft>
                <a:spcPts val="0"/>
              </a:spcAft>
              <a:buSzPts val="3000"/>
              <a:buNone/>
              <a:defRPr b="1" sz="3000"/>
            </a:lvl7pPr>
            <a:lvl8pPr lvl="7" rtl="0" algn="ctr">
              <a:lnSpc>
                <a:spcPct val="100000"/>
              </a:lnSpc>
              <a:spcBef>
                <a:spcPts val="0"/>
              </a:spcBef>
              <a:spcAft>
                <a:spcPts val="0"/>
              </a:spcAft>
              <a:buSzPts val="3000"/>
              <a:buNone/>
              <a:defRPr b="1" sz="3000"/>
            </a:lvl8pPr>
            <a:lvl9pPr lvl="8" rtl="0" algn="ctr">
              <a:lnSpc>
                <a:spcPct val="100000"/>
              </a:lnSpc>
              <a:spcBef>
                <a:spcPts val="0"/>
              </a:spcBef>
              <a:spcAft>
                <a:spcPts val="0"/>
              </a:spcAft>
              <a:buSzPts val="3000"/>
              <a:buNone/>
              <a:defRPr b="1" sz="3000"/>
            </a:lvl9pPr>
          </a:lstStyle>
          <a:p/>
        </p:txBody>
      </p:sp>
      <p:sp>
        <p:nvSpPr>
          <p:cNvPr id="2434" name="Google Shape;2434;g15569a1e679_0_7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35" name="Google Shape;2435;g15569a1e679_0_738"/>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2436" name="Shape 2436"/>
        <p:cNvGrpSpPr/>
        <p:nvPr/>
      </p:nvGrpSpPr>
      <p:grpSpPr>
        <a:xfrm>
          <a:off x="0" y="0"/>
          <a:ext cx="0" cy="0"/>
          <a:chOff x="0" y="0"/>
          <a:chExt cx="0" cy="0"/>
        </a:xfrm>
      </p:grpSpPr>
      <p:sp>
        <p:nvSpPr>
          <p:cNvPr id="2437" name="Google Shape;2437;g15569a1e679_0_74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38" name="Google Shape;2438;g15569a1e679_0_74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39" name="Google Shape;2439;g15569a1e679_0_74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40" name="Google Shape;2440;g15569a1e679_0_746"/>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g15569a1e679_0_74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3"/>
              </a:buClr>
              <a:buSzPts val="2000"/>
              <a:buNone/>
              <a:defRPr sz="2000">
                <a:solidFill>
                  <a:schemeClr val="accent3"/>
                </a:solidFill>
              </a:defRPr>
            </a:lvl1pPr>
            <a:lvl2pPr lvl="1" rtl="0"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rtl="0"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rtl="0" algn="ctr">
              <a:lnSpc>
                <a:spcPct val="100000"/>
              </a:lnSpc>
              <a:spcBef>
                <a:spcPts val="0"/>
              </a:spcBef>
              <a:spcAft>
                <a:spcPts val="0"/>
              </a:spcAft>
              <a:buClr>
                <a:schemeClr val="accent3"/>
              </a:buClr>
              <a:buSzPts val="3000"/>
              <a:buNone/>
              <a:defRPr b="1" sz="3000">
                <a:solidFill>
                  <a:schemeClr val="accent3"/>
                </a:solidFill>
              </a:defRPr>
            </a:lvl4pPr>
            <a:lvl5pPr lvl="4" rtl="0" algn="ctr">
              <a:lnSpc>
                <a:spcPct val="100000"/>
              </a:lnSpc>
              <a:spcBef>
                <a:spcPts val="0"/>
              </a:spcBef>
              <a:spcAft>
                <a:spcPts val="0"/>
              </a:spcAft>
              <a:buClr>
                <a:schemeClr val="accent3"/>
              </a:buClr>
              <a:buSzPts val="3000"/>
              <a:buNone/>
              <a:defRPr b="1" sz="3000">
                <a:solidFill>
                  <a:schemeClr val="accent3"/>
                </a:solidFill>
              </a:defRPr>
            </a:lvl5pPr>
            <a:lvl6pPr lvl="5" rtl="0" algn="ctr">
              <a:lnSpc>
                <a:spcPct val="100000"/>
              </a:lnSpc>
              <a:spcBef>
                <a:spcPts val="0"/>
              </a:spcBef>
              <a:spcAft>
                <a:spcPts val="0"/>
              </a:spcAft>
              <a:buClr>
                <a:schemeClr val="accent3"/>
              </a:buClr>
              <a:buSzPts val="3000"/>
              <a:buNone/>
              <a:defRPr b="1" sz="3000">
                <a:solidFill>
                  <a:schemeClr val="accent3"/>
                </a:solidFill>
              </a:defRPr>
            </a:lvl6pPr>
            <a:lvl7pPr lvl="6" rtl="0" algn="ctr">
              <a:lnSpc>
                <a:spcPct val="100000"/>
              </a:lnSpc>
              <a:spcBef>
                <a:spcPts val="0"/>
              </a:spcBef>
              <a:spcAft>
                <a:spcPts val="0"/>
              </a:spcAft>
              <a:buClr>
                <a:schemeClr val="accent3"/>
              </a:buClr>
              <a:buSzPts val="3000"/>
              <a:buNone/>
              <a:defRPr b="1" sz="3000">
                <a:solidFill>
                  <a:schemeClr val="accent3"/>
                </a:solidFill>
              </a:defRPr>
            </a:lvl7pPr>
            <a:lvl8pPr lvl="7" rtl="0" algn="ctr">
              <a:lnSpc>
                <a:spcPct val="100000"/>
              </a:lnSpc>
              <a:spcBef>
                <a:spcPts val="0"/>
              </a:spcBef>
              <a:spcAft>
                <a:spcPts val="0"/>
              </a:spcAft>
              <a:buClr>
                <a:schemeClr val="accent3"/>
              </a:buClr>
              <a:buSzPts val="3000"/>
              <a:buNone/>
              <a:defRPr b="1" sz="3000">
                <a:solidFill>
                  <a:schemeClr val="accent3"/>
                </a:solidFill>
              </a:defRPr>
            </a:lvl8pPr>
            <a:lvl9pPr lvl="8" rtl="0"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2442" name="Google Shape;2442;g15569a1e679_0_7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43" name="Google Shape;2443;g15569a1e679_0_74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2444" name="Shape 2444"/>
        <p:cNvGrpSpPr/>
        <p:nvPr/>
      </p:nvGrpSpPr>
      <p:grpSpPr>
        <a:xfrm>
          <a:off x="0" y="0"/>
          <a:ext cx="0" cy="0"/>
          <a:chOff x="0" y="0"/>
          <a:chExt cx="0" cy="0"/>
        </a:xfrm>
      </p:grpSpPr>
      <p:sp>
        <p:nvSpPr>
          <p:cNvPr id="2445" name="Google Shape;2445;g15569a1e679_0_75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46" name="Google Shape;2446;g15569a1e679_0_75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47" name="Google Shape;2447;g15569a1e679_0_75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48" name="Google Shape;2448;g15569a1e679_0_754"/>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g15569a1e679_0_75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3"/>
              </a:buClr>
              <a:buSzPts val="2000"/>
              <a:buNone/>
              <a:defRPr sz="2000">
                <a:solidFill>
                  <a:schemeClr val="accent3"/>
                </a:solidFill>
              </a:defRPr>
            </a:lvl1pPr>
            <a:lvl2pPr lvl="1" rtl="0"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rtl="0"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rtl="0" algn="ctr">
              <a:lnSpc>
                <a:spcPct val="100000"/>
              </a:lnSpc>
              <a:spcBef>
                <a:spcPts val="0"/>
              </a:spcBef>
              <a:spcAft>
                <a:spcPts val="0"/>
              </a:spcAft>
              <a:buClr>
                <a:schemeClr val="accent3"/>
              </a:buClr>
              <a:buSzPts val="3000"/>
              <a:buNone/>
              <a:defRPr b="1" sz="3000">
                <a:solidFill>
                  <a:schemeClr val="accent3"/>
                </a:solidFill>
              </a:defRPr>
            </a:lvl4pPr>
            <a:lvl5pPr lvl="4" rtl="0" algn="ctr">
              <a:lnSpc>
                <a:spcPct val="100000"/>
              </a:lnSpc>
              <a:spcBef>
                <a:spcPts val="0"/>
              </a:spcBef>
              <a:spcAft>
                <a:spcPts val="0"/>
              </a:spcAft>
              <a:buClr>
                <a:schemeClr val="accent3"/>
              </a:buClr>
              <a:buSzPts val="3000"/>
              <a:buNone/>
              <a:defRPr b="1" sz="3000">
                <a:solidFill>
                  <a:schemeClr val="accent3"/>
                </a:solidFill>
              </a:defRPr>
            </a:lvl5pPr>
            <a:lvl6pPr lvl="5" rtl="0" algn="ctr">
              <a:lnSpc>
                <a:spcPct val="100000"/>
              </a:lnSpc>
              <a:spcBef>
                <a:spcPts val="0"/>
              </a:spcBef>
              <a:spcAft>
                <a:spcPts val="0"/>
              </a:spcAft>
              <a:buClr>
                <a:schemeClr val="accent3"/>
              </a:buClr>
              <a:buSzPts val="3000"/>
              <a:buNone/>
              <a:defRPr b="1" sz="3000">
                <a:solidFill>
                  <a:schemeClr val="accent3"/>
                </a:solidFill>
              </a:defRPr>
            </a:lvl6pPr>
            <a:lvl7pPr lvl="6" rtl="0" algn="ctr">
              <a:lnSpc>
                <a:spcPct val="100000"/>
              </a:lnSpc>
              <a:spcBef>
                <a:spcPts val="0"/>
              </a:spcBef>
              <a:spcAft>
                <a:spcPts val="0"/>
              </a:spcAft>
              <a:buClr>
                <a:schemeClr val="accent3"/>
              </a:buClr>
              <a:buSzPts val="3000"/>
              <a:buNone/>
              <a:defRPr b="1" sz="3000">
                <a:solidFill>
                  <a:schemeClr val="accent3"/>
                </a:solidFill>
              </a:defRPr>
            </a:lvl7pPr>
            <a:lvl8pPr lvl="7" rtl="0" algn="ctr">
              <a:lnSpc>
                <a:spcPct val="100000"/>
              </a:lnSpc>
              <a:spcBef>
                <a:spcPts val="0"/>
              </a:spcBef>
              <a:spcAft>
                <a:spcPts val="0"/>
              </a:spcAft>
              <a:buClr>
                <a:schemeClr val="accent3"/>
              </a:buClr>
              <a:buSzPts val="3000"/>
              <a:buNone/>
              <a:defRPr b="1" sz="3000">
                <a:solidFill>
                  <a:schemeClr val="accent3"/>
                </a:solidFill>
              </a:defRPr>
            </a:lvl8pPr>
            <a:lvl9pPr lvl="8" rtl="0"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2450" name="Google Shape;2450;g15569a1e679_0_7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51" name="Google Shape;2451;g15569a1e679_0_75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2452" name="Shape 2452"/>
        <p:cNvGrpSpPr/>
        <p:nvPr/>
      </p:nvGrpSpPr>
      <p:grpSpPr>
        <a:xfrm>
          <a:off x="0" y="0"/>
          <a:ext cx="0" cy="0"/>
          <a:chOff x="0" y="0"/>
          <a:chExt cx="0" cy="0"/>
        </a:xfrm>
      </p:grpSpPr>
      <p:sp>
        <p:nvSpPr>
          <p:cNvPr id="2453" name="Google Shape;2453;g15569a1e679_0_762"/>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54" name="Google Shape;2454;g15569a1e679_0_762"/>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55" name="Google Shape;2455;g15569a1e679_0_762"/>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56" name="Google Shape;2456;g15569a1e679_0_762"/>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g15569a1e679_0_762"/>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2"/>
              </a:buClr>
              <a:buSzPts val="2000"/>
              <a:buNone/>
              <a:defRPr sz="2000">
                <a:solidFill>
                  <a:schemeClr val="lt2"/>
                </a:solidFill>
              </a:defRPr>
            </a:lvl1pPr>
            <a:lvl2pPr lvl="1" rtl="0"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rtl="0"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rtl="0" algn="ctr">
              <a:lnSpc>
                <a:spcPct val="100000"/>
              </a:lnSpc>
              <a:spcBef>
                <a:spcPts val="0"/>
              </a:spcBef>
              <a:spcAft>
                <a:spcPts val="0"/>
              </a:spcAft>
              <a:buClr>
                <a:schemeClr val="lt2"/>
              </a:buClr>
              <a:buSzPts val="3000"/>
              <a:buNone/>
              <a:defRPr b="1" sz="3000">
                <a:solidFill>
                  <a:schemeClr val="lt2"/>
                </a:solidFill>
              </a:defRPr>
            </a:lvl4pPr>
            <a:lvl5pPr lvl="4" rtl="0" algn="ctr">
              <a:lnSpc>
                <a:spcPct val="100000"/>
              </a:lnSpc>
              <a:spcBef>
                <a:spcPts val="0"/>
              </a:spcBef>
              <a:spcAft>
                <a:spcPts val="0"/>
              </a:spcAft>
              <a:buClr>
                <a:schemeClr val="lt2"/>
              </a:buClr>
              <a:buSzPts val="3000"/>
              <a:buNone/>
              <a:defRPr b="1" sz="3000">
                <a:solidFill>
                  <a:schemeClr val="lt2"/>
                </a:solidFill>
              </a:defRPr>
            </a:lvl5pPr>
            <a:lvl6pPr lvl="5" rtl="0" algn="ctr">
              <a:lnSpc>
                <a:spcPct val="100000"/>
              </a:lnSpc>
              <a:spcBef>
                <a:spcPts val="0"/>
              </a:spcBef>
              <a:spcAft>
                <a:spcPts val="0"/>
              </a:spcAft>
              <a:buClr>
                <a:schemeClr val="lt2"/>
              </a:buClr>
              <a:buSzPts val="3000"/>
              <a:buNone/>
              <a:defRPr b="1" sz="3000">
                <a:solidFill>
                  <a:schemeClr val="lt2"/>
                </a:solidFill>
              </a:defRPr>
            </a:lvl6pPr>
            <a:lvl7pPr lvl="6" rtl="0" algn="ctr">
              <a:lnSpc>
                <a:spcPct val="100000"/>
              </a:lnSpc>
              <a:spcBef>
                <a:spcPts val="0"/>
              </a:spcBef>
              <a:spcAft>
                <a:spcPts val="0"/>
              </a:spcAft>
              <a:buClr>
                <a:schemeClr val="lt2"/>
              </a:buClr>
              <a:buSzPts val="3000"/>
              <a:buNone/>
              <a:defRPr b="1" sz="3000">
                <a:solidFill>
                  <a:schemeClr val="lt2"/>
                </a:solidFill>
              </a:defRPr>
            </a:lvl7pPr>
            <a:lvl8pPr lvl="7" rtl="0" algn="ctr">
              <a:lnSpc>
                <a:spcPct val="100000"/>
              </a:lnSpc>
              <a:spcBef>
                <a:spcPts val="0"/>
              </a:spcBef>
              <a:spcAft>
                <a:spcPts val="0"/>
              </a:spcAft>
              <a:buClr>
                <a:schemeClr val="lt2"/>
              </a:buClr>
              <a:buSzPts val="3000"/>
              <a:buNone/>
              <a:defRPr b="1" sz="3000">
                <a:solidFill>
                  <a:schemeClr val="lt2"/>
                </a:solidFill>
              </a:defRPr>
            </a:lvl8pPr>
            <a:lvl9pPr lvl="8" rtl="0" algn="ctr">
              <a:lnSpc>
                <a:spcPct val="100000"/>
              </a:lnSpc>
              <a:spcBef>
                <a:spcPts val="0"/>
              </a:spcBef>
              <a:spcAft>
                <a:spcPts val="0"/>
              </a:spcAft>
              <a:buClr>
                <a:schemeClr val="lt2"/>
              </a:buClr>
              <a:buSzPts val="3000"/>
              <a:buNone/>
              <a:defRPr b="1" sz="3000">
                <a:solidFill>
                  <a:schemeClr val="lt2"/>
                </a:solidFill>
              </a:defRPr>
            </a:lvl9pPr>
          </a:lstStyle>
          <a:p/>
        </p:txBody>
      </p:sp>
      <p:sp>
        <p:nvSpPr>
          <p:cNvPr id="2458" name="Google Shape;2458;g15569a1e679_0_7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59" name="Google Shape;2459;g15569a1e679_0_76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2460" name="Shape 2460"/>
        <p:cNvGrpSpPr/>
        <p:nvPr/>
      </p:nvGrpSpPr>
      <p:grpSpPr>
        <a:xfrm>
          <a:off x="0" y="0"/>
          <a:ext cx="0" cy="0"/>
          <a:chOff x="0" y="0"/>
          <a:chExt cx="0" cy="0"/>
        </a:xfrm>
      </p:grpSpPr>
      <p:sp>
        <p:nvSpPr>
          <p:cNvPr id="2461" name="Google Shape;2461;g15569a1e679_0_770"/>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3"/>
              </a:buClr>
              <a:buSzPts val="2000"/>
              <a:buNone/>
              <a:defRPr sz="2000">
                <a:solidFill>
                  <a:schemeClr val="accent3"/>
                </a:solidFill>
              </a:defRPr>
            </a:lvl1pPr>
            <a:lvl2pPr lvl="1" rtl="0" algn="ctr">
              <a:lnSpc>
                <a:spcPct val="100000"/>
              </a:lnSpc>
              <a:spcBef>
                <a:spcPts val="0"/>
              </a:spcBef>
              <a:spcAft>
                <a:spcPts val="0"/>
              </a:spcAft>
              <a:buSzPts val="3000"/>
              <a:buFont typeface="Saira"/>
              <a:buNone/>
              <a:defRPr b="1" sz="3000">
                <a:latin typeface="Saira"/>
                <a:ea typeface="Saira"/>
                <a:cs typeface="Saira"/>
                <a:sym typeface="Saira"/>
              </a:defRPr>
            </a:lvl2pPr>
            <a:lvl3pPr lvl="2" rtl="0" algn="ctr">
              <a:lnSpc>
                <a:spcPct val="100000"/>
              </a:lnSpc>
              <a:spcBef>
                <a:spcPts val="0"/>
              </a:spcBef>
              <a:spcAft>
                <a:spcPts val="0"/>
              </a:spcAft>
              <a:buSzPts val="3000"/>
              <a:buFont typeface="Saira"/>
              <a:buNone/>
              <a:defRPr b="1" sz="3000">
                <a:latin typeface="Saira"/>
                <a:ea typeface="Saira"/>
                <a:cs typeface="Saira"/>
                <a:sym typeface="Saira"/>
              </a:defRPr>
            </a:lvl3pPr>
            <a:lvl4pPr lvl="3" rtl="0" algn="ctr">
              <a:lnSpc>
                <a:spcPct val="100000"/>
              </a:lnSpc>
              <a:spcBef>
                <a:spcPts val="0"/>
              </a:spcBef>
              <a:spcAft>
                <a:spcPts val="0"/>
              </a:spcAft>
              <a:buSzPts val="3000"/>
              <a:buNone/>
              <a:defRPr b="1" sz="3000"/>
            </a:lvl4pPr>
            <a:lvl5pPr lvl="4" rtl="0" algn="ctr">
              <a:lnSpc>
                <a:spcPct val="100000"/>
              </a:lnSpc>
              <a:spcBef>
                <a:spcPts val="0"/>
              </a:spcBef>
              <a:spcAft>
                <a:spcPts val="0"/>
              </a:spcAft>
              <a:buSzPts val="3000"/>
              <a:buNone/>
              <a:defRPr b="1" sz="3000"/>
            </a:lvl5pPr>
            <a:lvl6pPr lvl="5" rtl="0" algn="ctr">
              <a:lnSpc>
                <a:spcPct val="100000"/>
              </a:lnSpc>
              <a:spcBef>
                <a:spcPts val="0"/>
              </a:spcBef>
              <a:spcAft>
                <a:spcPts val="0"/>
              </a:spcAft>
              <a:buSzPts val="3000"/>
              <a:buNone/>
              <a:defRPr b="1" sz="3000"/>
            </a:lvl6pPr>
            <a:lvl7pPr lvl="6" rtl="0" algn="ctr">
              <a:lnSpc>
                <a:spcPct val="100000"/>
              </a:lnSpc>
              <a:spcBef>
                <a:spcPts val="0"/>
              </a:spcBef>
              <a:spcAft>
                <a:spcPts val="0"/>
              </a:spcAft>
              <a:buSzPts val="3000"/>
              <a:buNone/>
              <a:defRPr b="1" sz="3000"/>
            </a:lvl7pPr>
            <a:lvl8pPr lvl="7" rtl="0" algn="ctr">
              <a:lnSpc>
                <a:spcPct val="100000"/>
              </a:lnSpc>
              <a:spcBef>
                <a:spcPts val="0"/>
              </a:spcBef>
              <a:spcAft>
                <a:spcPts val="0"/>
              </a:spcAft>
              <a:buSzPts val="3000"/>
              <a:buNone/>
              <a:defRPr b="1" sz="3000"/>
            </a:lvl8pPr>
            <a:lvl9pPr lvl="8" rtl="0" algn="ctr">
              <a:lnSpc>
                <a:spcPct val="100000"/>
              </a:lnSpc>
              <a:spcBef>
                <a:spcPts val="0"/>
              </a:spcBef>
              <a:spcAft>
                <a:spcPts val="0"/>
              </a:spcAft>
              <a:buSzPts val="3000"/>
              <a:buNone/>
              <a:defRPr b="1" sz="3000"/>
            </a:lvl9pPr>
          </a:lstStyle>
          <a:p/>
        </p:txBody>
      </p:sp>
      <p:sp>
        <p:nvSpPr>
          <p:cNvPr id="2462" name="Google Shape;2462;g15569a1e679_0_7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63" name="Google Shape;2463;g15569a1e679_0_77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286" name="Shape 286"/>
        <p:cNvGrpSpPr/>
        <p:nvPr/>
      </p:nvGrpSpPr>
      <p:grpSpPr>
        <a:xfrm>
          <a:off x="0" y="0"/>
          <a:ext cx="0" cy="0"/>
          <a:chOff x="0" y="0"/>
          <a:chExt cx="0" cy="0"/>
        </a:xfrm>
      </p:grpSpPr>
      <p:sp>
        <p:nvSpPr>
          <p:cNvPr id="287" name="Google Shape;287;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88" name="Google Shape;288;p8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2464" name="Shape 2464"/>
        <p:cNvGrpSpPr/>
        <p:nvPr/>
      </p:nvGrpSpPr>
      <p:grpSpPr>
        <a:xfrm>
          <a:off x="0" y="0"/>
          <a:ext cx="0" cy="0"/>
          <a:chOff x="0" y="0"/>
          <a:chExt cx="0" cy="0"/>
        </a:xfrm>
      </p:grpSpPr>
      <p:sp>
        <p:nvSpPr>
          <p:cNvPr id="2465" name="Google Shape;2465;g15569a1e679_0_774"/>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2"/>
              </a:buClr>
              <a:buSzPts val="2000"/>
              <a:buNone/>
              <a:defRPr sz="2000">
                <a:solidFill>
                  <a:schemeClr val="lt2"/>
                </a:solidFill>
              </a:defRPr>
            </a:lvl1pPr>
            <a:lvl2pPr lvl="1" rtl="0" algn="ctr">
              <a:lnSpc>
                <a:spcPct val="100000"/>
              </a:lnSpc>
              <a:spcBef>
                <a:spcPts val="0"/>
              </a:spcBef>
              <a:spcAft>
                <a:spcPts val="0"/>
              </a:spcAft>
              <a:buSzPts val="3000"/>
              <a:buFont typeface="Saira"/>
              <a:buNone/>
              <a:defRPr b="1" sz="3000">
                <a:latin typeface="Saira"/>
                <a:ea typeface="Saira"/>
                <a:cs typeface="Saira"/>
                <a:sym typeface="Saira"/>
              </a:defRPr>
            </a:lvl2pPr>
            <a:lvl3pPr lvl="2" rtl="0" algn="ctr">
              <a:lnSpc>
                <a:spcPct val="100000"/>
              </a:lnSpc>
              <a:spcBef>
                <a:spcPts val="0"/>
              </a:spcBef>
              <a:spcAft>
                <a:spcPts val="0"/>
              </a:spcAft>
              <a:buSzPts val="3000"/>
              <a:buFont typeface="Saira"/>
              <a:buNone/>
              <a:defRPr b="1" sz="3000">
                <a:latin typeface="Saira"/>
                <a:ea typeface="Saira"/>
                <a:cs typeface="Saira"/>
                <a:sym typeface="Saira"/>
              </a:defRPr>
            </a:lvl3pPr>
            <a:lvl4pPr lvl="3" rtl="0" algn="ctr">
              <a:lnSpc>
                <a:spcPct val="100000"/>
              </a:lnSpc>
              <a:spcBef>
                <a:spcPts val="0"/>
              </a:spcBef>
              <a:spcAft>
                <a:spcPts val="0"/>
              </a:spcAft>
              <a:buSzPts val="3000"/>
              <a:buNone/>
              <a:defRPr b="1" sz="3000"/>
            </a:lvl4pPr>
            <a:lvl5pPr lvl="4" rtl="0" algn="ctr">
              <a:lnSpc>
                <a:spcPct val="100000"/>
              </a:lnSpc>
              <a:spcBef>
                <a:spcPts val="0"/>
              </a:spcBef>
              <a:spcAft>
                <a:spcPts val="0"/>
              </a:spcAft>
              <a:buSzPts val="3000"/>
              <a:buNone/>
              <a:defRPr b="1" sz="3000"/>
            </a:lvl5pPr>
            <a:lvl6pPr lvl="5" rtl="0" algn="ctr">
              <a:lnSpc>
                <a:spcPct val="100000"/>
              </a:lnSpc>
              <a:spcBef>
                <a:spcPts val="0"/>
              </a:spcBef>
              <a:spcAft>
                <a:spcPts val="0"/>
              </a:spcAft>
              <a:buSzPts val="3000"/>
              <a:buNone/>
              <a:defRPr b="1" sz="3000"/>
            </a:lvl6pPr>
            <a:lvl7pPr lvl="6" rtl="0" algn="ctr">
              <a:lnSpc>
                <a:spcPct val="100000"/>
              </a:lnSpc>
              <a:spcBef>
                <a:spcPts val="0"/>
              </a:spcBef>
              <a:spcAft>
                <a:spcPts val="0"/>
              </a:spcAft>
              <a:buSzPts val="3000"/>
              <a:buNone/>
              <a:defRPr b="1" sz="3000"/>
            </a:lvl7pPr>
            <a:lvl8pPr lvl="7" rtl="0" algn="ctr">
              <a:lnSpc>
                <a:spcPct val="100000"/>
              </a:lnSpc>
              <a:spcBef>
                <a:spcPts val="0"/>
              </a:spcBef>
              <a:spcAft>
                <a:spcPts val="0"/>
              </a:spcAft>
              <a:buSzPts val="3000"/>
              <a:buNone/>
              <a:defRPr b="1" sz="3000"/>
            </a:lvl8pPr>
            <a:lvl9pPr lvl="8" rtl="0" algn="ctr">
              <a:lnSpc>
                <a:spcPct val="100000"/>
              </a:lnSpc>
              <a:spcBef>
                <a:spcPts val="0"/>
              </a:spcBef>
              <a:spcAft>
                <a:spcPts val="0"/>
              </a:spcAft>
              <a:buSzPts val="3000"/>
              <a:buNone/>
              <a:defRPr b="1" sz="3000"/>
            </a:lvl9pPr>
          </a:lstStyle>
          <a:p/>
        </p:txBody>
      </p:sp>
      <p:sp>
        <p:nvSpPr>
          <p:cNvPr id="2466" name="Google Shape;2466;g15569a1e679_0_7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67" name="Google Shape;2467;g15569a1e679_0_77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2468" name="Shape 2468"/>
        <p:cNvGrpSpPr/>
        <p:nvPr/>
      </p:nvGrpSpPr>
      <p:grpSpPr>
        <a:xfrm>
          <a:off x="0" y="0"/>
          <a:ext cx="0" cy="0"/>
          <a:chOff x="0" y="0"/>
          <a:chExt cx="0" cy="0"/>
        </a:xfrm>
      </p:grpSpPr>
      <p:cxnSp>
        <p:nvCxnSpPr>
          <p:cNvPr id="2469" name="Google Shape;2469;g15569a1e679_0_778"/>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2470" name="Google Shape;2470;g15569a1e679_0_778"/>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2471" name="Google Shape;2471;g15569a1e679_0_778"/>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472" name="Google Shape;2472;g15569a1e679_0_778"/>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473" name="Google Shape;2473;g15569a1e679_0_778"/>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474" name="Google Shape;2474;g15569a1e679_0_778"/>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475" name="Google Shape;2475;g15569a1e679_0_7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76" name="Google Shape;2476;g15569a1e679_0_77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2477" name="Shape 2477"/>
        <p:cNvGrpSpPr/>
        <p:nvPr/>
      </p:nvGrpSpPr>
      <p:grpSpPr>
        <a:xfrm>
          <a:off x="0" y="0"/>
          <a:ext cx="0" cy="0"/>
          <a:chOff x="0" y="0"/>
          <a:chExt cx="0" cy="0"/>
        </a:xfrm>
      </p:grpSpPr>
      <p:cxnSp>
        <p:nvCxnSpPr>
          <p:cNvPr id="2478" name="Google Shape;2478;g15569a1e679_0_787"/>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479" name="Google Shape;2479;g15569a1e679_0_787"/>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480" name="Google Shape;2480;g15569a1e679_0_787"/>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481" name="Google Shape;2481;g15569a1e679_0_787"/>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482" name="Google Shape;2482;g15569a1e679_0_787"/>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483" name="Google Shape;2483;g15569a1e679_0_787"/>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484" name="Google Shape;2484;g15569a1e679_0_7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85" name="Google Shape;2485;g15569a1e679_0_78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2486" name="Shape 2486"/>
        <p:cNvGrpSpPr/>
        <p:nvPr/>
      </p:nvGrpSpPr>
      <p:grpSpPr>
        <a:xfrm>
          <a:off x="0" y="0"/>
          <a:ext cx="0" cy="0"/>
          <a:chOff x="0" y="0"/>
          <a:chExt cx="0" cy="0"/>
        </a:xfrm>
      </p:grpSpPr>
      <p:cxnSp>
        <p:nvCxnSpPr>
          <p:cNvPr id="2487" name="Google Shape;2487;g15569a1e679_0_796"/>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488" name="Google Shape;2488;g15569a1e679_0_796"/>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489" name="Google Shape;2489;g15569a1e679_0_796"/>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490" name="Google Shape;2490;g15569a1e679_0_796"/>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491" name="Google Shape;2491;g15569a1e679_0_796"/>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492" name="Google Shape;2492;g15569a1e679_0_796"/>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493" name="Google Shape;2493;g15569a1e679_0_7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94" name="Google Shape;2494;g15569a1e679_0_79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2495" name="Shape 2495"/>
        <p:cNvGrpSpPr/>
        <p:nvPr/>
      </p:nvGrpSpPr>
      <p:grpSpPr>
        <a:xfrm>
          <a:off x="0" y="0"/>
          <a:ext cx="0" cy="0"/>
          <a:chOff x="0" y="0"/>
          <a:chExt cx="0" cy="0"/>
        </a:xfrm>
      </p:grpSpPr>
      <p:sp>
        <p:nvSpPr>
          <p:cNvPr id="2496" name="Google Shape;2496;g15569a1e679_0_8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97" name="Google Shape;2497;g15569a1e679_0_80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2498" name="Shape 2498"/>
        <p:cNvGrpSpPr/>
        <p:nvPr/>
      </p:nvGrpSpPr>
      <p:grpSpPr>
        <a:xfrm>
          <a:off x="0" y="0"/>
          <a:ext cx="0" cy="0"/>
          <a:chOff x="0" y="0"/>
          <a:chExt cx="0" cy="0"/>
        </a:xfrm>
      </p:grpSpPr>
      <p:sp>
        <p:nvSpPr>
          <p:cNvPr id="2499" name="Google Shape;2499;g15569a1e679_0_8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00" name="Google Shape;2500;g15569a1e679_0_80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2501" name="Shape 2501"/>
        <p:cNvGrpSpPr/>
        <p:nvPr/>
      </p:nvGrpSpPr>
      <p:grpSpPr>
        <a:xfrm>
          <a:off x="0" y="0"/>
          <a:ext cx="0" cy="0"/>
          <a:chOff x="0" y="0"/>
          <a:chExt cx="0" cy="0"/>
        </a:xfrm>
      </p:grpSpPr>
      <p:sp>
        <p:nvSpPr>
          <p:cNvPr id="2502" name="Google Shape;2502;g15569a1e679_0_811"/>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2503" name="Google Shape;2503;g15569a1e679_0_811"/>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2504" name="Google Shape;2504;g15569a1e679_0_811"/>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2505" name="Google Shape;2505;g15569a1e679_0_811"/>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2506" name="Google Shape;2506;g15569a1e679_0_811"/>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2507" name="Google Shape;2507;g15569a1e679_0_811"/>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2508" name="Google Shape;2508;g15569a1e679_0_811"/>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2509" name="Google Shape;2509;g15569a1e679_0_811"/>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510" name="Google Shape;2510;g15569a1e679_0_811"/>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511" name="Google Shape;2511;g15569a1e679_0_811"/>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512" name="Google Shape;2512;g15569a1e679_0_8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13" name="Google Shape;2513;g15569a1e679_0_811"/>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2514" name="Shape 2514"/>
        <p:cNvGrpSpPr/>
        <p:nvPr/>
      </p:nvGrpSpPr>
      <p:grpSpPr>
        <a:xfrm>
          <a:off x="0" y="0"/>
          <a:ext cx="0" cy="0"/>
          <a:chOff x="0" y="0"/>
          <a:chExt cx="0" cy="0"/>
        </a:xfrm>
      </p:grpSpPr>
      <p:sp>
        <p:nvSpPr>
          <p:cNvPr id="2515" name="Google Shape;2515;g15569a1e679_0_824"/>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2516" name="Google Shape;2516;g15569a1e679_0_824"/>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2517" name="Google Shape;2517;g15569a1e679_0_824"/>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2518" name="Google Shape;2518;g15569a1e679_0_824"/>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2519" name="Google Shape;2519;g15569a1e679_0_824"/>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2520" name="Google Shape;2520;g15569a1e679_0_824"/>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2521" name="Google Shape;2521;g15569a1e679_0_824"/>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2522" name="Google Shape;2522;g15569a1e679_0_824"/>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523" name="Google Shape;2523;g15569a1e679_0_824"/>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524" name="Google Shape;2524;g15569a1e679_0_824"/>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525" name="Google Shape;2525;g15569a1e679_0_8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26" name="Google Shape;2526;g15569a1e679_0_824"/>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2527" name="Shape 2527"/>
        <p:cNvGrpSpPr/>
        <p:nvPr/>
      </p:nvGrpSpPr>
      <p:grpSpPr>
        <a:xfrm>
          <a:off x="0" y="0"/>
          <a:ext cx="0" cy="0"/>
          <a:chOff x="0" y="0"/>
          <a:chExt cx="0" cy="0"/>
        </a:xfrm>
      </p:grpSpPr>
      <p:sp>
        <p:nvSpPr>
          <p:cNvPr id="2528" name="Google Shape;2528;g15569a1e679_0_837"/>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2529" name="Google Shape;2529;g15569a1e679_0_837"/>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2530" name="Google Shape;2530;g15569a1e679_0_837"/>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2531" name="Google Shape;2531;g15569a1e679_0_837"/>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2532" name="Google Shape;2532;g15569a1e679_0_837"/>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2533" name="Google Shape;2533;g15569a1e679_0_837"/>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2534" name="Google Shape;2534;g15569a1e679_0_837"/>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2535" name="Google Shape;2535;g15569a1e679_0_837"/>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536" name="Google Shape;2536;g15569a1e679_0_837"/>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537" name="Google Shape;2537;g15569a1e679_0_837"/>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538" name="Google Shape;2538;g15569a1e679_0_8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39" name="Google Shape;2539;g15569a1e679_0_837"/>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2540" name="Shape 2540"/>
        <p:cNvGrpSpPr/>
        <p:nvPr/>
      </p:nvGrpSpPr>
      <p:grpSpPr>
        <a:xfrm>
          <a:off x="0" y="0"/>
          <a:ext cx="0" cy="0"/>
          <a:chOff x="0" y="0"/>
          <a:chExt cx="0" cy="0"/>
        </a:xfrm>
      </p:grpSpPr>
      <p:sp>
        <p:nvSpPr>
          <p:cNvPr id="2541" name="Google Shape;2541;g15569a1e679_0_8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42" name="Google Shape;2542;g15569a1e679_0_850"/>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289" name="Shape 289"/>
        <p:cNvGrpSpPr/>
        <p:nvPr/>
      </p:nvGrpSpPr>
      <p:grpSpPr>
        <a:xfrm>
          <a:off x="0" y="0"/>
          <a:ext cx="0" cy="0"/>
          <a:chOff x="0" y="0"/>
          <a:chExt cx="0" cy="0"/>
        </a:xfrm>
      </p:grpSpPr>
      <p:sp>
        <p:nvSpPr>
          <p:cNvPr id="290" name="Google Shape;290;p8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91" name="Google Shape;291;p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92" name="Google Shape;292;p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2543" name="Shape 2543"/>
        <p:cNvGrpSpPr/>
        <p:nvPr/>
      </p:nvGrpSpPr>
      <p:grpSpPr>
        <a:xfrm>
          <a:off x="0" y="0"/>
          <a:ext cx="0" cy="0"/>
          <a:chOff x="0" y="0"/>
          <a:chExt cx="0" cy="0"/>
        </a:xfrm>
      </p:grpSpPr>
      <p:sp>
        <p:nvSpPr>
          <p:cNvPr id="2544" name="Google Shape;2544;g15569a1e679_0_8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45" name="Google Shape;2545;g15569a1e679_0_85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2546" name="Shape 2546"/>
        <p:cNvGrpSpPr/>
        <p:nvPr/>
      </p:nvGrpSpPr>
      <p:grpSpPr>
        <a:xfrm>
          <a:off x="0" y="0"/>
          <a:ext cx="0" cy="0"/>
          <a:chOff x="0" y="0"/>
          <a:chExt cx="0" cy="0"/>
        </a:xfrm>
      </p:grpSpPr>
      <p:sp>
        <p:nvSpPr>
          <p:cNvPr id="2547" name="Google Shape;2547;g15569a1e679_0_8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48" name="Google Shape;2548;g15569a1e679_0_85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2549" name="Shape 2549"/>
        <p:cNvGrpSpPr/>
        <p:nvPr/>
      </p:nvGrpSpPr>
      <p:grpSpPr>
        <a:xfrm>
          <a:off x="0" y="0"/>
          <a:ext cx="0" cy="0"/>
          <a:chOff x="0" y="0"/>
          <a:chExt cx="0" cy="0"/>
        </a:xfrm>
      </p:grpSpPr>
      <p:sp>
        <p:nvSpPr>
          <p:cNvPr id="2550" name="Google Shape;2550;g15569a1e679_0_859"/>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551" name="Google Shape;2551;g15569a1e679_0_8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52" name="Google Shape;2552;g15569a1e679_0_85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2553" name="Shape 2553"/>
        <p:cNvGrpSpPr/>
        <p:nvPr/>
      </p:nvGrpSpPr>
      <p:grpSpPr>
        <a:xfrm>
          <a:off x="0" y="0"/>
          <a:ext cx="0" cy="0"/>
          <a:chOff x="0" y="0"/>
          <a:chExt cx="0" cy="0"/>
        </a:xfrm>
      </p:grpSpPr>
      <p:sp>
        <p:nvSpPr>
          <p:cNvPr id="2554" name="Google Shape;2554;g15569a1e679_0_863"/>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555" name="Google Shape;2555;g15569a1e679_0_8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56" name="Google Shape;2556;g15569a1e679_0_8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2557" name="Shape 2557"/>
        <p:cNvGrpSpPr/>
        <p:nvPr/>
      </p:nvGrpSpPr>
      <p:grpSpPr>
        <a:xfrm>
          <a:off x="0" y="0"/>
          <a:ext cx="0" cy="0"/>
          <a:chOff x="0" y="0"/>
          <a:chExt cx="0" cy="0"/>
        </a:xfrm>
      </p:grpSpPr>
      <p:sp>
        <p:nvSpPr>
          <p:cNvPr id="2558" name="Google Shape;2558;g15569a1e679_0_867"/>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2559" name="Google Shape;2559;g15569a1e679_0_8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60" name="Google Shape;2560;g15569a1e679_0_8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2561" name="Shape 2561"/>
        <p:cNvGrpSpPr/>
        <p:nvPr/>
      </p:nvGrpSpPr>
      <p:grpSpPr>
        <a:xfrm>
          <a:off x="0" y="0"/>
          <a:ext cx="0" cy="0"/>
          <a:chOff x="0" y="0"/>
          <a:chExt cx="0" cy="0"/>
        </a:xfrm>
      </p:grpSpPr>
      <p:cxnSp>
        <p:nvCxnSpPr>
          <p:cNvPr id="2562" name="Google Shape;2562;g15569a1e679_0_871"/>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2563" name="Google Shape;2563;g15569a1e679_0_8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64" name="Google Shape;2564;g15569a1e679_0_871"/>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2565" name="Shape 2565"/>
        <p:cNvGrpSpPr/>
        <p:nvPr/>
      </p:nvGrpSpPr>
      <p:grpSpPr>
        <a:xfrm>
          <a:off x="0" y="0"/>
          <a:ext cx="0" cy="0"/>
          <a:chOff x="0" y="0"/>
          <a:chExt cx="0" cy="0"/>
        </a:xfrm>
      </p:grpSpPr>
      <p:cxnSp>
        <p:nvCxnSpPr>
          <p:cNvPr id="2566" name="Google Shape;2566;g15569a1e679_0_875"/>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2567" name="Google Shape;2567;g15569a1e679_0_8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68" name="Google Shape;2568;g15569a1e679_0_87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2569" name="Shape 2569"/>
        <p:cNvGrpSpPr/>
        <p:nvPr/>
      </p:nvGrpSpPr>
      <p:grpSpPr>
        <a:xfrm>
          <a:off x="0" y="0"/>
          <a:ext cx="0" cy="0"/>
          <a:chOff x="0" y="0"/>
          <a:chExt cx="0" cy="0"/>
        </a:xfrm>
      </p:grpSpPr>
      <p:cxnSp>
        <p:nvCxnSpPr>
          <p:cNvPr id="2570" name="Google Shape;2570;g15569a1e679_0_879"/>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2571" name="Google Shape;2571;g15569a1e679_0_8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72" name="Google Shape;2572;g15569a1e679_0_8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2573" name="Shape 2573"/>
        <p:cNvGrpSpPr/>
        <p:nvPr/>
      </p:nvGrpSpPr>
      <p:grpSpPr>
        <a:xfrm>
          <a:off x="0" y="0"/>
          <a:ext cx="0" cy="0"/>
          <a:chOff x="0" y="0"/>
          <a:chExt cx="0" cy="0"/>
        </a:xfrm>
      </p:grpSpPr>
      <p:cxnSp>
        <p:nvCxnSpPr>
          <p:cNvPr id="2574" name="Google Shape;2574;g15569a1e679_0_883"/>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2575" name="Google Shape;2575;g15569a1e679_0_8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76" name="Google Shape;2576;g15569a1e679_0_8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2577" name="Shape 2577"/>
        <p:cNvGrpSpPr/>
        <p:nvPr/>
      </p:nvGrpSpPr>
      <p:grpSpPr>
        <a:xfrm>
          <a:off x="0" y="0"/>
          <a:ext cx="0" cy="0"/>
          <a:chOff x="0" y="0"/>
          <a:chExt cx="0" cy="0"/>
        </a:xfrm>
      </p:grpSpPr>
      <p:sp>
        <p:nvSpPr>
          <p:cNvPr id="2578" name="Google Shape;2578;g15569a1e679_0_887"/>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g15569a1e679_0_8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80" name="Google Shape;2580;g15569a1e679_0_887"/>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293" name="Shape 293"/>
        <p:cNvGrpSpPr/>
        <p:nvPr/>
      </p:nvGrpSpPr>
      <p:grpSpPr>
        <a:xfrm>
          <a:off x="0" y="0"/>
          <a:ext cx="0" cy="0"/>
          <a:chOff x="0" y="0"/>
          <a:chExt cx="0" cy="0"/>
        </a:xfrm>
      </p:grpSpPr>
      <p:sp>
        <p:nvSpPr>
          <p:cNvPr id="294" name="Google Shape;294;p82"/>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95" name="Google Shape;295;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96" name="Google Shape;296;p8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2581" name="Shape 2581"/>
        <p:cNvGrpSpPr/>
        <p:nvPr/>
      </p:nvGrpSpPr>
      <p:grpSpPr>
        <a:xfrm>
          <a:off x="0" y="0"/>
          <a:ext cx="0" cy="0"/>
          <a:chOff x="0" y="0"/>
          <a:chExt cx="0" cy="0"/>
        </a:xfrm>
      </p:grpSpPr>
      <p:sp>
        <p:nvSpPr>
          <p:cNvPr id="2582" name="Google Shape;2582;g15569a1e679_0_891"/>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g15569a1e679_0_8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84" name="Google Shape;2584;g15569a1e679_0_89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2585" name="Shape 2585"/>
        <p:cNvGrpSpPr/>
        <p:nvPr/>
      </p:nvGrpSpPr>
      <p:grpSpPr>
        <a:xfrm>
          <a:off x="0" y="0"/>
          <a:ext cx="0" cy="0"/>
          <a:chOff x="0" y="0"/>
          <a:chExt cx="0" cy="0"/>
        </a:xfrm>
      </p:grpSpPr>
      <p:sp>
        <p:nvSpPr>
          <p:cNvPr id="2586" name="Google Shape;2586;g15569a1e679_0_895"/>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g15569a1e679_0_8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88" name="Google Shape;2588;g15569a1e679_0_89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2589" name="Shape 2589"/>
        <p:cNvGrpSpPr/>
        <p:nvPr/>
      </p:nvGrpSpPr>
      <p:grpSpPr>
        <a:xfrm>
          <a:off x="0" y="0"/>
          <a:ext cx="0" cy="0"/>
          <a:chOff x="0" y="0"/>
          <a:chExt cx="0" cy="0"/>
        </a:xfrm>
      </p:grpSpPr>
      <p:sp>
        <p:nvSpPr>
          <p:cNvPr id="2590" name="Google Shape;2590;g15569a1e679_0_899"/>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g15569a1e679_0_8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92" name="Google Shape;2592;g15569a1e679_0_8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2593" name="Shape 2593"/>
        <p:cNvGrpSpPr/>
        <p:nvPr/>
      </p:nvGrpSpPr>
      <p:grpSpPr>
        <a:xfrm>
          <a:off x="0" y="0"/>
          <a:ext cx="0" cy="0"/>
          <a:chOff x="0" y="0"/>
          <a:chExt cx="0" cy="0"/>
        </a:xfrm>
      </p:grpSpPr>
      <p:sp>
        <p:nvSpPr>
          <p:cNvPr id="2594" name="Google Shape;2594;g15569a1e679_0_903"/>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g15569a1e679_0_9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96" name="Google Shape;2596;g15569a1e679_0_903"/>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2597" name="Shape 2597"/>
        <p:cNvGrpSpPr/>
        <p:nvPr/>
      </p:nvGrpSpPr>
      <p:grpSpPr>
        <a:xfrm>
          <a:off x="0" y="0"/>
          <a:ext cx="0" cy="0"/>
          <a:chOff x="0" y="0"/>
          <a:chExt cx="0" cy="0"/>
        </a:xfrm>
      </p:grpSpPr>
      <p:sp>
        <p:nvSpPr>
          <p:cNvPr id="2598" name="Google Shape;2598;g15569a1e679_0_907"/>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g15569a1e679_0_9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00" name="Google Shape;2600;g15569a1e679_0_90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2601" name="Shape 2601"/>
        <p:cNvGrpSpPr/>
        <p:nvPr/>
      </p:nvGrpSpPr>
      <p:grpSpPr>
        <a:xfrm>
          <a:off x="0" y="0"/>
          <a:ext cx="0" cy="0"/>
          <a:chOff x="0" y="0"/>
          <a:chExt cx="0" cy="0"/>
        </a:xfrm>
      </p:grpSpPr>
      <p:sp>
        <p:nvSpPr>
          <p:cNvPr id="2602" name="Google Shape;2602;g15569a1e679_0_911"/>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g15569a1e679_0_9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04" name="Google Shape;2604;g15569a1e679_0_91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2605" name="Shape 2605"/>
        <p:cNvGrpSpPr/>
        <p:nvPr/>
      </p:nvGrpSpPr>
      <p:grpSpPr>
        <a:xfrm>
          <a:off x="0" y="0"/>
          <a:ext cx="0" cy="0"/>
          <a:chOff x="0" y="0"/>
          <a:chExt cx="0" cy="0"/>
        </a:xfrm>
      </p:grpSpPr>
      <p:sp>
        <p:nvSpPr>
          <p:cNvPr id="2606" name="Google Shape;2606;g15569a1e679_0_915"/>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g15569a1e679_0_9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08" name="Google Shape;2608;g15569a1e679_0_9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2609" name="Shape 2609"/>
        <p:cNvGrpSpPr/>
        <p:nvPr/>
      </p:nvGrpSpPr>
      <p:grpSpPr>
        <a:xfrm>
          <a:off x="0" y="0"/>
          <a:ext cx="0" cy="0"/>
          <a:chOff x="0" y="0"/>
          <a:chExt cx="0" cy="0"/>
        </a:xfrm>
      </p:grpSpPr>
      <p:cxnSp>
        <p:nvCxnSpPr>
          <p:cNvPr id="2610" name="Google Shape;2610;g15569a1e679_0_919"/>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2611" name="Google Shape;2611;g15569a1e679_0_9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12" name="Google Shape;2612;g15569a1e679_0_919"/>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2613" name="Shape 2613"/>
        <p:cNvGrpSpPr/>
        <p:nvPr/>
      </p:nvGrpSpPr>
      <p:grpSpPr>
        <a:xfrm>
          <a:off x="0" y="0"/>
          <a:ext cx="0" cy="0"/>
          <a:chOff x="0" y="0"/>
          <a:chExt cx="0" cy="0"/>
        </a:xfrm>
      </p:grpSpPr>
      <p:cxnSp>
        <p:nvCxnSpPr>
          <p:cNvPr id="2614" name="Google Shape;2614;g15569a1e679_0_923"/>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2615" name="Google Shape;2615;g15569a1e679_0_9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16" name="Google Shape;2616;g15569a1e679_0_92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2617" name="Shape 2617"/>
        <p:cNvGrpSpPr/>
        <p:nvPr/>
      </p:nvGrpSpPr>
      <p:grpSpPr>
        <a:xfrm>
          <a:off x="0" y="0"/>
          <a:ext cx="0" cy="0"/>
          <a:chOff x="0" y="0"/>
          <a:chExt cx="0" cy="0"/>
        </a:xfrm>
      </p:grpSpPr>
      <p:cxnSp>
        <p:nvCxnSpPr>
          <p:cNvPr id="2618" name="Google Shape;2618;g15569a1e679_0_927"/>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2619" name="Google Shape;2619;g15569a1e679_0_9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20" name="Google Shape;2620;g15569a1e679_0_92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297" name="Shape 297"/>
        <p:cNvGrpSpPr/>
        <p:nvPr/>
      </p:nvGrpSpPr>
      <p:grpSpPr>
        <a:xfrm>
          <a:off x="0" y="0"/>
          <a:ext cx="0" cy="0"/>
          <a:chOff x="0" y="0"/>
          <a:chExt cx="0" cy="0"/>
        </a:xfrm>
      </p:grpSpPr>
      <p:sp>
        <p:nvSpPr>
          <p:cNvPr id="298" name="Google Shape;298;p83"/>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299" name="Google Shape;299;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00" name="Google Shape;300;p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2621" name="Shape 2621"/>
        <p:cNvGrpSpPr/>
        <p:nvPr/>
      </p:nvGrpSpPr>
      <p:grpSpPr>
        <a:xfrm>
          <a:off x="0" y="0"/>
          <a:ext cx="0" cy="0"/>
          <a:chOff x="0" y="0"/>
          <a:chExt cx="0" cy="0"/>
        </a:xfrm>
      </p:grpSpPr>
      <p:cxnSp>
        <p:nvCxnSpPr>
          <p:cNvPr id="2622" name="Google Shape;2622;g15569a1e679_0_931"/>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2623" name="Google Shape;2623;g15569a1e679_0_9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24" name="Google Shape;2624;g15569a1e679_0_93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2625" name="Shape 2625"/>
        <p:cNvGrpSpPr/>
        <p:nvPr/>
      </p:nvGrpSpPr>
      <p:grpSpPr>
        <a:xfrm>
          <a:off x="0" y="0"/>
          <a:ext cx="0" cy="0"/>
          <a:chOff x="0" y="0"/>
          <a:chExt cx="0" cy="0"/>
        </a:xfrm>
      </p:grpSpPr>
      <p:sp>
        <p:nvSpPr>
          <p:cNvPr id="2626" name="Google Shape;2626;g15569a1e679_0_935"/>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g15569a1e679_0_9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28" name="Google Shape;2628;g15569a1e679_0_935"/>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2629" name="Shape 2629"/>
        <p:cNvGrpSpPr/>
        <p:nvPr/>
      </p:nvGrpSpPr>
      <p:grpSpPr>
        <a:xfrm>
          <a:off x="0" y="0"/>
          <a:ext cx="0" cy="0"/>
          <a:chOff x="0" y="0"/>
          <a:chExt cx="0" cy="0"/>
        </a:xfrm>
      </p:grpSpPr>
      <p:sp>
        <p:nvSpPr>
          <p:cNvPr id="2630" name="Google Shape;2630;g15569a1e679_0_939"/>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g15569a1e679_0_9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32" name="Google Shape;2632;g15569a1e679_0_93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2633" name="Shape 2633"/>
        <p:cNvGrpSpPr/>
        <p:nvPr/>
      </p:nvGrpSpPr>
      <p:grpSpPr>
        <a:xfrm>
          <a:off x="0" y="0"/>
          <a:ext cx="0" cy="0"/>
          <a:chOff x="0" y="0"/>
          <a:chExt cx="0" cy="0"/>
        </a:xfrm>
      </p:grpSpPr>
      <p:sp>
        <p:nvSpPr>
          <p:cNvPr id="2634" name="Google Shape;2634;g15569a1e679_0_943"/>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g15569a1e679_0_9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36" name="Google Shape;2636;g15569a1e679_0_943"/>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2637" name="Shape 2637"/>
        <p:cNvGrpSpPr/>
        <p:nvPr/>
      </p:nvGrpSpPr>
      <p:grpSpPr>
        <a:xfrm>
          <a:off x="0" y="0"/>
          <a:ext cx="0" cy="0"/>
          <a:chOff x="0" y="0"/>
          <a:chExt cx="0" cy="0"/>
        </a:xfrm>
      </p:grpSpPr>
      <p:sp>
        <p:nvSpPr>
          <p:cNvPr id="2638" name="Google Shape;2638;g15569a1e679_0_947"/>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g15569a1e679_0_9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40" name="Google Shape;2640;g15569a1e679_0_94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2641" name="Shape 2641"/>
        <p:cNvGrpSpPr/>
        <p:nvPr/>
      </p:nvGrpSpPr>
      <p:grpSpPr>
        <a:xfrm>
          <a:off x="0" y="0"/>
          <a:ext cx="0" cy="0"/>
          <a:chOff x="0" y="0"/>
          <a:chExt cx="0" cy="0"/>
        </a:xfrm>
      </p:grpSpPr>
      <p:cxnSp>
        <p:nvCxnSpPr>
          <p:cNvPr id="2642" name="Google Shape;2642;g15569a1e679_0_951"/>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2643" name="Google Shape;2643;g15569a1e679_0_9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44" name="Google Shape;2644;g15569a1e679_0_951"/>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2645" name="Shape 2645"/>
        <p:cNvGrpSpPr/>
        <p:nvPr/>
      </p:nvGrpSpPr>
      <p:grpSpPr>
        <a:xfrm>
          <a:off x="0" y="0"/>
          <a:ext cx="0" cy="0"/>
          <a:chOff x="0" y="0"/>
          <a:chExt cx="0" cy="0"/>
        </a:xfrm>
      </p:grpSpPr>
      <p:cxnSp>
        <p:nvCxnSpPr>
          <p:cNvPr id="2646" name="Google Shape;2646;g15569a1e679_0_955"/>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47" name="Google Shape;2647;g15569a1e679_0_9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48" name="Google Shape;2648;g15569a1e679_0_9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2649" name="Shape 2649"/>
        <p:cNvGrpSpPr/>
        <p:nvPr/>
      </p:nvGrpSpPr>
      <p:grpSpPr>
        <a:xfrm>
          <a:off x="0" y="0"/>
          <a:ext cx="0" cy="0"/>
          <a:chOff x="0" y="0"/>
          <a:chExt cx="0" cy="0"/>
        </a:xfrm>
      </p:grpSpPr>
      <p:cxnSp>
        <p:nvCxnSpPr>
          <p:cNvPr id="2650" name="Google Shape;2650;g15569a1e679_0_95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51" name="Google Shape;2651;g15569a1e679_0_9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52" name="Google Shape;2652;g15569a1e679_0_95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2653" name="Shape 2653"/>
        <p:cNvGrpSpPr/>
        <p:nvPr/>
      </p:nvGrpSpPr>
      <p:grpSpPr>
        <a:xfrm>
          <a:off x="0" y="0"/>
          <a:ext cx="0" cy="0"/>
          <a:chOff x="0" y="0"/>
          <a:chExt cx="0" cy="0"/>
        </a:xfrm>
      </p:grpSpPr>
      <p:cxnSp>
        <p:nvCxnSpPr>
          <p:cNvPr id="2654" name="Google Shape;2654;g15569a1e679_0_963"/>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2655" name="Google Shape;2655;g15569a1e679_0_9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56" name="Google Shape;2656;g15569a1e679_0_9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2657" name="Shape 2657"/>
        <p:cNvGrpSpPr/>
        <p:nvPr/>
      </p:nvGrpSpPr>
      <p:grpSpPr>
        <a:xfrm>
          <a:off x="0" y="0"/>
          <a:ext cx="0" cy="0"/>
          <a:chOff x="0" y="0"/>
          <a:chExt cx="0" cy="0"/>
        </a:xfrm>
      </p:grpSpPr>
      <p:cxnSp>
        <p:nvCxnSpPr>
          <p:cNvPr id="2658" name="Google Shape;2658;g15569a1e679_0_967"/>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2659" name="Google Shape;2659;g15569a1e679_0_9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60" name="Google Shape;2660;g15569a1e679_0_967"/>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301" name="Shape 301"/>
        <p:cNvGrpSpPr/>
        <p:nvPr/>
      </p:nvGrpSpPr>
      <p:grpSpPr>
        <a:xfrm>
          <a:off x="0" y="0"/>
          <a:ext cx="0" cy="0"/>
          <a:chOff x="0" y="0"/>
          <a:chExt cx="0" cy="0"/>
        </a:xfrm>
      </p:grpSpPr>
      <p:cxnSp>
        <p:nvCxnSpPr>
          <p:cNvPr id="302" name="Google Shape;302;p84"/>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303" name="Google Shape;303;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04" name="Google Shape;304;p84"/>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2661" name="Shape 2661"/>
        <p:cNvGrpSpPr/>
        <p:nvPr/>
      </p:nvGrpSpPr>
      <p:grpSpPr>
        <a:xfrm>
          <a:off x="0" y="0"/>
          <a:ext cx="0" cy="0"/>
          <a:chOff x="0" y="0"/>
          <a:chExt cx="0" cy="0"/>
        </a:xfrm>
      </p:grpSpPr>
      <p:cxnSp>
        <p:nvCxnSpPr>
          <p:cNvPr id="2662" name="Google Shape;2662;g15569a1e679_0_97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63" name="Google Shape;2663;g15569a1e679_0_9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2664" name="Google Shape;2664;g15569a1e679_0_97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2665" name="Shape 2665"/>
        <p:cNvGrpSpPr/>
        <p:nvPr/>
      </p:nvGrpSpPr>
      <p:grpSpPr>
        <a:xfrm>
          <a:off x="0" y="0"/>
          <a:ext cx="0" cy="0"/>
          <a:chOff x="0" y="0"/>
          <a:chExt cx="0" cy="0"/>
        </a:xfrm>
      </p:grpSpPr>
      <p:cxnSp>
        <p:nvCxnSpPr>
          <p:cNvPr id="2666" name="Google Shape;2666;g15569a1e679_0_975"/>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67" name="Google Shape;2667;g15569a1e679_0_9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68" name="Google Shape;2668;g15569a1e679_0_97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2669" name="Shape 2669"/>
        <p:cNvGrpSpPr/>
        <p:nvPr/>
      </p:nvGrpSpPr>
      <p:grpSpPr>
        <a:xfrm>
          <a:off x="0" y="0"/>
          <a:ext cx="0" cy="0"/>
          <a:chOff x="0" y="0"/>
          <a:chExt cx="0" cy="0"/>
        </a:xfrm>
      </p:grpSpPr>
      <p:cxnSp>
        <p:nvCxnSpPr>
          <p:cNvPr id="2670" name="Google Shape;2670;g15569a1e679_0_97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71" name="Google Shape;2671;g15569a1e679_0_9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72" name="Google Shape;2672;g15569a1e679_0_9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2673" name="Shape 2673"/>
        <p:cNvGrpSpPr/>
        <p:nvPr/>
      </p:nvGrpSpPr>
      <p:grpSpPr>
        <a:xfrm>
          <a:off x="0" y="0"/>
          <a:ext cx="0" cy="0"/>
          <a:chOff x="0" y="0"/>
          <a:chExt cx="0" cy="0"/>
        </a:xfrm>
      </p:grpSpPr>
      <p:cxnSp>
        <p:nvCxnSpPr>
          <p:cNvPr id="2674" name="Google Shape;2674;g15569a1e679_0_983"/>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2675" name="Google Shape;2675;g15569a1e679_0_983"/>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2676" name="Google Shape;2676;g15569a1e679_0_983"/>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2677" name="Google Shape;2677;g15569a1e679_0_983"/>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2678" name="Google Shape;2678;g15569a1e679_0_9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79" name="Google Shape;2679;g15569a1e679_0_983"/>
          <p:cNvPicPr preferRelativeResize="0"/>
          <p:nvPr/>
        </p:nvPicPr>
        <p:blipFill rotWithShape="1">
          <a:blip r:embed="rId2">
            <a:alphaModFix/>
          </a:blip>
          <a:srcRect b="11586"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2680" name="Shape 2680"/>
        <p:cNvGrpSpPr/>
        <p:nvPr/>
      </p:nvGrpSpPr>
      <p:grpSpPr>
        <a:xfrm>
          <a:off x="0" y="0"/>
          <a:ext cx="0" cy="0"/>
          <a:chOff x="0" y="0"/>
          <a:chExt cx="0" cy="0"/>
        </a:xfrm>
      </p:grpSpPr>
      <p:cxnSp>
        <p:nvCxnSpPr>
          <p:cNvPr id="2681" name="Google Shape;2681;g15569a1e679_0_990"/>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2682" name="Google Shape;2682;g15569a1e679_0_990"/>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683" name="Google Shape;2683;g15569a1e679_0_990"/>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684" name="Google Shape;2684;g15569a1e679_0_990"/>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2685" name="Google Shape;2685;g15569a1e679_0_9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86" name="Google Shape;2686;g15569a1e679_0_99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2687" name="Shape 2687"/>
        <p:cNvGrpSpPr/>
        <p:nvPr/>
      </p:nvGrpSpPr>
      <p:grpSpPr>
        <a:xfrm>
          <a:off x="0" y="0"/>
          <a:ext cx="0" cy="0"/>
          <a:chOff x="0" y="0"/>
          <a:chExt cx="0" cy="0"/>
        </a:xfrm>
      </p:grpSpPr>
      <p:cxnSp>
        <p:nvCxnSpPr>
          <p:cNvPr id="2688" name="Google Shape;2688;g15569a1e679_0_997"/>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2689" name="Google Shape;2689;g15569a1e679_0_997"/>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690" name="Google Shape;2690;g15569a1e679_0_997"/>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691" name="Google Shape;2691;g15569a1e679_0_997"/>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2692" name="Google Shape;2692;g15569a1e679_0_9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93" name="Google Shape;2693;g15569a1e679_0_99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2694" name="Shape 2694"/>
        <p:cNvGrpSpPr/>
        <p:nvPr/>
      </p:nvGrpSpPr>
      <p:grpSpPr>
        <a:xfrm>
          <a:off x="0" y="0"/>
          <a:ext cx="0" cy="0"/>
          <a:chOff x="0" y="0"/>
          <a:chExt cx="0" cy="0"/>
        </a:xfrm>
      </p:grpSpPr>
      <p:cxnSp>
        <p:nvCxnSpPr>
          <p:cNvPr id="2695" name="Google Shape;2695;g15569a1e679_0_1004"/>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2696" name="Google Shape;2696;g15569a1e679_0_1004"/>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2697" name="Google Shape;2697;g15569a1e679_0_1004"/>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2698" name="Google Shape;2698;g15569a1e679_0_1004"/>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2699" name="Google Shape;2699;g15569a1e679_0_10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00" name="Google Shape;2700;g15569a1e679_0_100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2701" name="Shape 2701"/>
        <p:cNvGrpSpPr/>
        <p:nvPr/>
      </p:nvGrpSpPr>
      <p:grpSpPr>
        <a:xfrm>
          <a:off x="0" y="0"/>
          <a:ext cx="0" cy="0"/>
          <a:chOff x="0" y="0"/>
          <a:chExt cx="0" cy="0"/>
        </a:xfrm>
      </p:grpSpPr>
      <p:sp>
        <p:nvSpPr>
          <p:cNvPr id="2702" name="Google Shape;2702;g15569a1e679_0_1011"/>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03" name="Google Shape;2703;g15569a1e679_0_1011"/>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2704" name="Google Shape;2704;g15569a1e679_0_1011"/>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2705" name="Google Shape;2705;g15569a1e679_0_1011"/>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2706" name="Google Shape;2706;g15569a1e679_0_1011"/>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2707" name="Google Shape;2707;g15569a1e679_0_10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2708" name="Shape 2708"/>
        <p:cNvGrpSpPr/>
        <p:nvPr/>
      </p:nvGrpSpPr>
      <p:grpSpPr>
        <a:xfrm>
          <a:off x="0" y="0"/>
          <a:ext cx="0" cy="0"/>
          <a:chOff x="0" y="0"/>
          <a:chExt cx="0" cy="0"/>
        </a:xfrm>
      </p:grpSpPr>
      <p:sp>
        <p:nvSpPr>
          <p:cNvPr id="2709" name="Google Shape;2709;g15569a1e679_0_1018"/>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10" name="Google Shape;2710;g15569a1e679_0_1018"/>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2711" name="Google Shape;2711;g15569a1e679_0_1018"/>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2712" name="Google Shape;2712;g15569a1e679_0_1018"/>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2713" name="Google Shape;2713;g15569a1e679_0_1018"/>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2714" name="Google Shape;2714;g15569a1e679_0_10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15" name="Google Shape;2715;g15569a1e679_0_101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2716" name="Shape 2716"/>
        <p:cNvGrpSpPr/>
        <p:nvPr/>
      </p:nvGrpSpPr>
      <p:grpSpPr>
        <a:xfrm>
          <a:off x="0" y="0"/>
          <a:ext cx="0" cy="0"/>
          <a:chOff x="0" y="0"/>
          <a:chExt cx="0" cy="0"/>
        </a:xfrm>
      </p:grpSpPr>
      <p:sp>
        <p:nvSpPr>
          <p:cNvPr id="2717" name="Google Shape;2717;g15569a1e679_0_1026"/>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18" name="Google Shape;2718;g15569a1e679_0_1026"/>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2719" name="Google Shape;2719;g15569a1e679_0_1026"/>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2720" name="Google Shape;2720;g15569a1e679_0_1026"/>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2721" name="Google Shape;2721;g15569a1e679_0_1026"/>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2722" name="Google Shape;2722;g15569a1e679_0_10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23" name="Google Shape;2723;g15569a1e679_0_102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305" name="Shape 305"/>
        <p:cNvGrpSpPr/>
        <p:nvPr/>
      </p:nvGrpSpPr>
      <p:grpSpPr>
        <a:xfrm>
          <a:off x="0" y="0"/>
          <a:ext cx="0" cy="0"/>
          <a:chOff x="0" y="0"/>
          <a:chExt cx="0" cy="0"/>
        </a:xfrm>
      </p:grpSpPr>
      <p:cxnSp>
        <p:nvCxnSpPr>
          <p:cNvPr id="306" name="Google Shape;306;p85"/>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307" name="Google Shape;307;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08" name="Google Shape;308;p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2724" name="Shape 2724"/>
        <p:cNvGrpSpPr/>
        <p:nvPr/>
      </p:nvGrpSpPr>
      <p:grpSpPr>
        <a:xfrm>
          <a:off x="0" y="0"/>
          <a:ext cx="0" cy="0"/>
          <a:chOff x="0" y="0"/>
          <a:chExt cx="0" cy="0"/>
        </a:xfrm>
      </p:grpSpPr>
      <p:sp>
        <p:nvSpPr>
          <p:cNvPr id="2725" name="Google Shape;2725;g15569a1e679_0_1034"/>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6" name="Google Shape;2726;g15569a1e679_0_1034"/>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2727" name="Google Shape;2727;g15569a1e679_0_1034"/>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2728" name="Google Shape;2728;g15569a1e679_0_1034"/>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2729" name="Google Shape;2729;g15569a1e679_0_1034"/>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2730" name="Google Shape;2730;g15569a1e679_0_10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31" name="Google Shape;2731;g15569a1e679_0_103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2732" name="Shape 2732"/>
        <p:cNvGrpSpPr/>
        <p:nvPr/>
      </p:nvGrpSpPr>
      <p:grpSpPr>
        <a:xfrm>
          <a:off x="0" y="0"/>
          <a:ext cx="0" cy="0"/>
          <a:chOff x="0" y="0"/>
          <a:chExt cx="0" cy="0"/>
        </a:xfrm>
      </p:grpSpPr>
      <p:sp>
        <p:nvSpPr>
          <p:cNvPr id="2733" name="Google Shape;2733;g15569a1e679_0_1042"/>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g15569a1e679_0_10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2735" name="Shape 2735"/>
        <p:cNvGrpSpPr/>
        <p:nvPr/>
      </p:nvGrpSpPr>
      <p:grpSpPr>
        <a:xfrm>
          <a:off x="0" y="0"/>
          <a:ext cx="0" cy="0"/>
          <a:chOff x="0" y="0"/>
          <a:chExt cx="0" cy="0"/>
        </a:xfrm>
      </p:grpSpPr>
      <p:sp>
        <p:nvSpPr>
          <p:cNvPr id="2736" name="Google Shape;2736;g15569a1e679_0_1045"/>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g15569a1e679_0_10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38" name="Google Shape;2738;g15569a1e679_0_104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2739" name="Shape 2739"/>
        <p:cNvGrpSpPr/>
        <p:nvPr/>
      </p:nvGrpSpPr>
      <p:grpSpPr>
        <a:xfrm>
          <a:off x="0" y="0"/>
          <a:ext cx="0" cy="0"/>
          <a:chOff x="0" y="0"/>
          <a:chExt cx="0" cy="0"/>
        </a:xfrm>
      </p:grpSpPr>
      <p:sp>
        <p:nvSpPr>
          <p:cNvPr id="2740" name="Google Shape;2740;g15569a1e679_0_1049"/>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g15569a1e679_0_10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42" name="Google Shape;2742;g15569a1e679_0_104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2743" name="Shape 2743"/>
        <p:cNvGrpSpPr/>
        <p:nvPr/>
      </p:nvGrpSpPr>
      <p:grpSpPr>
        <a:xfrm>
          <a:off x="0" y="0"/>
          <a:ext cx="0" cy="0"/>
          <a:chOff x="0" y="0"/>
          <a:chExt cx="0" cy="0"/>
        </a:xfrm>
      </p:grpSpPr>
      <p:sp>
        <p:nvSpPr>
          <p:cNvPr id="2744" name="Google Shape;2744;g15569a1e679_0_1053"/>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g15569a1e679_0_10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46" name="Google Shape;2746;g15569a1e679_0_105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2747" name="Shape 2747"/>
        <p:cNvGrpSpPr/>
        <p:nvPr/>
      </p:nvGrpSpPr>
      <p:grpSpPr>
        <a:xfrm>
          <a:off x="0" y="0"/>
          <a:ext cx="0" cy="0"/>
          <a:chOff x="0" y="0"/>
          <a:chExt cx="0" cy="0"/>
        </a:xfrm>
      </p:grpSpPr>
      <p:grpSp>
        <p:nvGrpSpPr>
          <p:cNvPr id="2748" name="Google Shape;2748;g15569a1e679_0_1057"/>
          <p:cNvGrpSpPr/>
          <p:nvPr/>
        </p:nvGrpSpPr>
        <p:grpSpPr>
          <a:xfrm>
            <a:off x="5478013" y="1350232"/>
            <a:ext cx="2484978" cy="2464336"/>
            <a:chOff x="5478013" y="1350232"/>
            <a:chExt cx="2484978" cy="2464336"/>
          </a:xfrm>
        </p:grpSpPr>
        <p:sp>
          <p:nvSpPr>
            <p:cNvPr id="2749" name="Google Shape;2749;g15569a1e679_0_1057"/>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2750" name="Google Shape;2750;g15569a1e679_0_1057"/>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2751" name="Google Shape;2751;g15569a1e679_0_1057"/>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2752" name="Google Shape;2752;g15569a1e679_0_1057"/>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2753" name="Google Shape;2753;g15569a1e679_0_10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2754" name="Shape 2754"/>
        <p:cNvGrpSpPr/>
        <p:nvPr/>
      </p:nvGrpSpPr>
      <p:grpSpPr>
        <a:xfrm>
          <a:off x="0" y="0"/>
          <a:ext cx="0" cy="0"/>
          <a:chOff x="0" y="0"/>
          <a:chExt cx="0" cy="0"/>
        </a:xfrm>
      </p:grpSpPr>
      <p:grpSp>
        <p:nvGrpSpPr>
          <p:cNvPr id="2755" name="Google Shape;2755;g15569a1e679_0_1064"/>
          <p:cNvGrpSpPr/>
          <p:nvPr/>
        </p:nvGrpSpPr>
        <p:grpSpPr>
          <a:xfrm>
            <a:off x="5478013" y="1350232"/>
            <a:ext cx="2484978" cy="2464336"/>
            <a:chOff x="5478013" y="1350232"/>
            <a:chExt cx="2484978" cy="2464336"/>
          </a:xfrm>
        </p:grpSpPr>
        <p:sp>
          <p:nvSpPr>
            <p:cNvPr id="2756" name="Google Shape;2756;g15569a1e679_0_1064"/>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2757" name="Google Shape;2757;g15569a1e679_0_1064"/>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2758" name="Google Shape;2758;g15569a1e679_0_1064"/>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2759" name="Google Shape;2759;g15569a1e679_0_1064"/>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2760" name="Google Shape;2760;g15569a1e679_0_10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2761" name="Shape 2761"/>
        <p:cNvGrpSpPr/>
        <p:nvPr/>
      </p:nvGrpSpPr>
      <p:grpSpPr>
        <a:xfrm>
          <a:off x="0" y="0"/>
          <a:ext cx="0" cy="0"/>
          <a:chOff x="0" y="0"/>
          <a:chExt cx="0" cy="0"/>
        </a:xfrm>
      </p:grpSpPr>
      <p:grpSp>
        <p:nvGrpSpPr>
          <p:cNvPr id="2762" name="Google Shape;2762;g15569a1e679_0_1071"/>
          <p:cNvGrpSpPr/>
          <p:nvPr/>
        </p:nvGrpSpPr>
        <p:grpSpPr>
          <a:xfrm>
            <a:off x="5478013" y="1350232"/>
            <a:ext cx="2484978" cy="2464336"/>
            <a:chOff x="5478013" y="1350232"/>
            <a:chExt cx="2484978" cy="2464336"/>
          </a:xfrm>
        </p:grpSpPr>
        <p:sp>
          <p:nvSpPr>
            <p:cNvPr id="2763" name="Google Shape;2763;g15569a1e679_0_1071"/>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2764" name="Google Shape;2764;g15569a1e679_0_1071"/>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2765" name="Google Shape;2765;g15569a1e679_0_1071"/>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2766" name="Google Shape;2766;g15569a1e679_0_1071"/>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2767" name="Google Shape;2767;g15569a1e679_0_10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2768" name="Shape 2768"/>
        <p:cNvGrpSpPr/>
        <p:nvPr/>
      </p:nvGrpSpPr>
      <p:grpSpPr>
        <a:xfrm>
          <a:off x="0" y="0"/>
          <a:ext cx="0" cy="0"/>
          <a:chOff x="0" y="0"/>
          <a:chExt cx="0" cy="0"/>
        </a:xfrm>
      </p:grpSpPr>
      <p:sp>
        <p:nvSpPr>
          <p:cNvPr id="2769" name="Google Shape;2769;g15569a1e679_0_107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2770" name="Google Shape;2770;g15569a1e679_0_107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g15569a1e679_0_10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2772" name="Shape 2772"/>
        <p:cNvGrpSpPr/>
        <p:nvPr/>
      </p:nvGrpSpPr>
      <p:grpSpPr>
        <a:xfrm>
          <a:off x="0" y="0"/>
          <a:ext cx="0" cy="0"/>
          <a:chOff x="0" y="0"/>
          <a:chExt cx="0" cy="0"/>
        </a:xfrm>
      </p:grpSpPr>
      <p:sp>
        <p:nvSpPr>
          <p:cNvPr id="2773" name="Google Shape;2773;g15569a1e679_0_1082"/>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2774" name="Google Shape;2774;g15569a1e679_0_1082"/>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g15569a1e679_0_10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309" name="Shape 309"/>
        <p:cNvGrpSpPr/>
        <p:nvPr/>
      </p:nvGrpSpPr>
      <p:grpSpPr>
        <a:xfrm>
          <a:off x="0" y="0"/>
          <a:ext cx="0" cy="0"/>
          <a:chOff x="0" y="0"/>
          <a:chExt cx="0" cy="0"/>
        </a:xfrm>
      </p:grpSpPr>
      <p:cxnSp>
        <p:nvCxnSpPr>
          <p:cNvPr id="310" name="Google Shape;310;p86"/>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311" name="Google Shape;311;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12" name="Google Shape;312;p8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2776" name="Shape 2776"/>
        <p:cNvGrpSpPr/>
        <p:nvPr/>
      </p:nvGrpSpPr>
      <p:grpSpPr>
        <a:xfrm>
          <a:off x="0" y="0"/>
          <a:ext cx="0" cy="0"/>
          <a:chOff x="0" y="0"/>
          <a:chExt cx="0" cy="0"/>
        </a:xfrm>
      </p:grpSpPr>
      <p:sp>
        <p:nvSpPr>
          <p:cNvPr id="2777" name="Google Shape;2777;g15569a1e679_0_1086"/>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2778" name="Google Shape;2778;g15569a1e679_0_1086"/>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g15569a1e679_0_10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2780" name="Shape 2780"/>
        <p:cNvGrpSpPr/>
        <p:nvPr/>
      </p:nvGrpSpPr>
      <p:grpSpPr>
        <a:xfrm>
          <a:off x="0" y="0"/>
          <a:ext cx="0" cy="0"/>
          <a:chOff x="0" y="0"/>
          <a:chExt cx="0" cy="0"/>
        </a:xfrm>
      </p:grpSpPr>
      <p:sp>
        <p:nvSpPr>
          <p:cNvPr id="2781" name="Google Shape;2781;g15569a1e679_0_109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2782" name="Google Shape;2782;g15569a1e679_0_109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2783" name="Shape 2783"/>
        <p:cNvGrpSpPr/>
        <p:nvPr/>
      </p:nvGrpSpPr>
      <p:grpSpPr>
        <a:xfrm>
          <a:off x="0" y="0"/>
          <a:ext cx="0" cy="0"/>
          <a:chOff x="0" y="0"/>
          <a:chExt cx="0" cy="0"/>
        </a:xfrm>
      </p:grpSpPr>
      <p:sp>
        <p:nvSpPr>
          <p:cNvPr id="2784" name="Google Shape;2784;g15569a1e679_0_1093"/>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g15569a1e679_0_1093"/>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2786" name="Google Shape;2786;g15569a1e679_0_1093"/>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2787" name="Google Shape;2787;g15569a1e679_0_1093"/>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2788" name="Google Shape;2788;g15569a1e679_0_1093"/>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2789" name="Google Shape;2789;g15569a1e679_0_1093"/>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2790" name="Google Shape;2790;g15569a1e679_0_1093"/>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2791" name="Google Shape;2791;g15569a1e679_0_1093"/>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2792" name="Google Shape;2792;g15569a1e679_0_1093"/>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2793" name="Google Shape;2793;g15569a1e679_0_1093"/>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2794" name="Google Shape;2794;g15569a1e679_0_10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2795" name="Shape 2795"/>
        <p:cNvGrpSpPr/>
        <p:nvPr/>
      </p:nvGrpSpPr>
      <p:grpSpPr>
        <a:xfrm>
          <a:off x="0" y="0"/>
          <a:ext cx="0" cy="0"/>
          <a:chOff x="0" y="0"/>
          <a:chExt cx="0" cy="0"/>
        </a:xfrm>
      </p:grpSpPr>
      <p:sp>
        <p:nvSpPr>
          <p:cNvPr id="2796" name="Google Shape;2796;g15569a1e679_0_1105"/>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g15569a1e679_0_1105"/>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2798" name="Google Shape;2798;g15569a1e679_0_1105"/>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2799" name="Google Shape;2799;g15569a1e679_0_1105"/>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2800" name="Google Shape;2800;g15569a1e679_0_1105"/>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2801" name="Google Shape;2801;g15569a1e679_0_1105"/>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2802" name="Google Shape;2802;g15569a1e679_0_1105"/>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2803" name="Google Shape;2803;g15569a1e679_0_1105"/>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2804" name="Google Shape;2804;g15569a1e679_0_1105"/>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2805" name="Google Shape;2805;g15569a1e679_0_1105"/>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2806" name="Shape 2806"/>
        <p:cNvGrpSpPr/>
        <p:nvPr/>
      </p:nvGrpSpPr>
      <p:grpSpPr>
        <a:xfrm>
          <a:off x="0" y="0"/>
          <a:ext cx="0" cy="0"/>
          <a:chOff x="0" y="0"/>
          <a:chExt cx="0" cy="0"/>
        </a:xfrm>
      </p:grpSpPr>
      <p:sp>
        <p:nvSpPr>
          <p:cNvPr id="2807" name="Google Shape;2807;g15569a1e679_0_1116"/>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15569a1e679_0_1116"/>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2809" name="Google Shape;2809;g15569a1e679_0_1116"/>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2810" name="Google Shape;2810;g15569a1e679_0_1116"/>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2811" name="Google Shape;2811;g15569a1e679_0_1116"/>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2812" name="Google Shape;2812;g15569a1e679_0_1116"/>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2813" name="Google Shape;2813;g15569a1e679_0_1116"/>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2814" name="Google Shape;2814;g15569a1e679_0_1116"/>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2815" name="Google Shape;2815;g15569a1e679_0_1116"/>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2816" name="Google Shape;2816;g15569a1e679_0_1116"/>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2817" name="Google Shape;2817;g15569a1e679_0_11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8" name="Shape 2818"/>
        <p:cNvGrpSpPr/>
        <p:nvPr/>
      </p:nvGrpSpPr>
      <p:grpSpPr>
        <a:xfrm>
          <a:off x="0" y="0"/>
          <a:ext cx="0" cy="0"/>
          <a:chOff x="0" y="0"/>
          <a:chExt cx="0" cy="0"/>
        </a:xfrm>
      </p:grpSpPr>
      <p:sp>
        <p:nvSpPr>
          <p:cNvPr id="2819" name="Google Shape;2819;g15569a1e679_0_1128"/>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g15569a1e679_0_1128"/>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2821" name="Google Shape;2821;g15569a1e679_0_1128"/>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2822" name="Google Shape;2822;g15569a1e679_0_1128"/>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2823" name="Google Shape;2823;g15569a1e679_0_1128"/>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2824" name="Google Shape;2824;g15569a1e679_0_1128"/>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2825" name="Google Shape;2825;g15569a1e679_0_1128"/>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2826" name="Google Shape;2826;g15569a1e679_0_1128"/>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2827" name="Google Shape;2827;g15569a1e679_0_1128"/>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2828" name="Google Shape;2828;g15569a1e679_0_1128"/>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2829" name="Google Shape;2829;g15569a1e679_0_11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313" name="Shape 313"/>
        <p:cNvGrpSpPr/>
        <p:nvPr/>
      </p:nvGrpSpPr>
      <p:grpSpPr>
        <a:xfrm>
          <a:off x="0" y="0"/>
          <a:ext cx="0" cy="0"/>
          <a:chOff x="0" y="0"/>
          <a:chExt cx="0" cy="0"/>
        </a:xfrm>
      </p:grpSpPr>
      <p:cxnSp>
        <p:nvCxnSpPr>
          <p:cNvPr id="314" name="Google Shape;314;p87"/>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315" name="Google Shape;315;p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16" name="Google Shape;316;p8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317" name="Shape 317"/>
        <p:cNvGrpSpPr/>
        <p:nvPr/>
      </p:nvGrpSpPr>
      <p:grpSpPr>
        <a:xfrm>
          <a:off x="0" y="0"/>
          <a:ext cx="0" cy="0"/>
          <a:chOff x="0" y="0"/>
          <a:chExt cx="0" cy="0"/>
        </a:xfrm>
      </p:grpSpPr>
      <p:sp>
        <p:nvSpPr>
          <p:cNvPr id="318" name="Google Shape;318;p88"/>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20" name="Google Shape;320;p88"/>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36" name="Shape 36"/>
        <p:cNvGrpSpPr/>
        <p:nvPr/>
      </p:nvGrpSpPr>
      <p:grpSpPr>
        <a:xfrm>
          <a:off x="0" y="0"/>
          <a:ext cx="0" cy="0"/>
          <a:chOff x="0" y="0"/>
          <a:chExt cx="0" cy="0"/>
        </a:xfrm>
      </p:grpSpPr>
      <p:sp>
        <p:nvSpPr>
          <p:cNvPr id="37" name="Google Shape;37;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 name="Google Shape;38;p39"/>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321" name="Shape 321"/>
        <p:cNvGrpSpPr/>
        <p:nvPr/>
      </p:nvGrpSpPr>
      <p:grpSpPr>
        <a:xfrm>
          <a:off x="0" y="0"/>
          <a:ext cx="0" cy="0"/>
          <a:chOff x="0" y="0"/>
          <a:chExt cx="0" cy="0"/>
        </a:xfrm>
      </p:grpSpPr>
      <p:sp>
        <p:nvSpPr>
          <p:cNvPr id="322" name="Google Shape;322;p8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24" name="Google Shape;324;p8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325" name="Shape 325"/>
        <p:cNvGrpSpPr/>
        <p:nvPr/>
      </p:nvGrpSpPr>
      <p:grpSpPr>
        <a:xfrm>
          <a:off x="0" y="0"/>
          <a:ext cx="0" cy="0"/>
          <a:chOff x="0" y="0"/>
          <a:chExt cx="0" cy="0"/>
        </a:xfrm>
      </p:grpSpPr>
      <p:sp>
        <p:nvSpPr>
          <p:cNvPr id="326" name="Google Shape;326;p90"/>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28" name="Google Shape;328;p9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329" name="Shape 329"/>
        <p:cNvGrpSpPr/>
        <p:nvPr/>
      </p:nvGrpSpPr>
      <p:grpSpPr>
        <a:xfrm>
          <a:off x="0" y="0"/>
          <a:ext cx="0" cy="0"/>
          <a:chOff x="0" y="0"/>
          <a:chExt cx="0" cy="0"/>
        </a:xfrm>
      </p:grpSpPr>
      <p:sp>
        <p:nvSpPr>
          <p:cNvPr id="330" name="Google Shape;330;p91"/>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32" name="Google Shape;332;p9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333" name="Shape 333"/>
        <p:cNvGrpSpPr/>
        <p:nvPr/>
      </p:nvGrpSpPr>
      <p:grpSpPr>
        <a:xfrm>
          <a:off x="0" y="0"/>
          <a:ext cx="0" cy="0"/>
          <a:chOff x="0" y="0"/>
          <a:chExt cx="0" cy="0"/>
        </a:xfrm>
      </p:grpSpPr>
      <p:sp>
        <p:nvSpPr>
          <p:cNvPr id="334" name="Google Shape;334;p92"/>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36" name="Google Shape;336;p92"/>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337" name="Shape 337"/>
        <p:cNvGrpSpPr/>
        <p:nvPr/>
      </p:nvGrpSpPr>
      <p:grpSpPr>
        <a:xfrm>
          <a:off x="0" y="0"/>
          <a:ext cx="0" cy="0"/>
          <a:chOff x="0" y="0"/>
          <a:chExt cx="0" cy="0"/>
        </a:xfrm>
      </p:grpSpPr>
      <p:sp>
        <p:nvSpPr>
          <p:cNvPr id="338" name="Google Shape;338;p93"/>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40" name="Google Shape;340;p9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341" name="Shape 341"/>
        <p:cNvGrpSpPr/>
        <p:nvPr/>
      </p:nvGrpSpPr>
      <p:grpSpPr>
        <a:xfrm>
          <a:off x="0" y="0"/>
          <a:ext cx="0" cy="0"/>
          <a:chOff x="0" y="0"/>
          <a:chExt cx="0" cy="0"/>
        </a:xfrm>
      </p:grpSpPr>
      <p:sp>
        <p:nvSpPr>
          <p:cNvPr id="342" name="Google Shape;342;p94"/>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44" name="Google Shape;344;p9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345" name="Shape 345"/>
        <p:cNvGrpSpPr/>
        <p:nvPr/>
      </p:nvGrpSpPr>
      <p:grpSpPr>
        <a:xfrm>
          <a:off x="0" y="0"/>
          <a:ext cx="0" cy="0"/>
          <a:chOff x="0" y="0"/>
          <a:chExt cx="0" cy="0"/>
        </a:xfrm>
      </p:grpSpPr>
      <p:sp>
        <p:nvSpPr>
          <p:cNvPr id="346" name="Google Shape;346;p95"/>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48" name="Google Shape;348;p9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349" name="Shape 349"/>
        <p:cNvGrpSpPr/>
        <p:nvPr/>
      </p:nvGrpSpPr>
      <p:grpSpPr>
        <a:xfrm>
          <a:off x="0" y="0"/>
          <a:ext cx="0" cy="0"/>
          <a:chOff x="0" y="0"/>
          <a:chExt cx="0" cy="0"/>
        </a:xfrm>
      </p:grpSpPr>
      <p:cxnSp>
        <p:nvCxnSpPr>
          <p:cNvPr id="350" name="Google Shape;350;p96"/>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351" name="Google Shape;351;p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52" name="Google Shape;352;p96"/>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353" name="Shape 353"/>
        <p:cNvGrpSpPr/>
        <p:nvPr/>
      </p:nvGrpSpPr>
      <p:grpSpPr>
        <a:xfrm>
          <a:off x="0" y="0"/>
          <a:ext cx="0" cy="0"/>
          <a:chOff x="0" y="0"/>
          <a:chExt cx="0" cy="0"/>
        </a:xfrm>
      </p:grpSpPr>
      <p:cxnSp>
        <p:nvCxnSpPr>
          <p:cNvPr id="354" name="Google Shape;354;p97"/>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355" name="Google Shape;355;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56" name="Google Shape;356;p9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357" name="Shape 357"/>
        <p:cNvGrpSpPr/>
        <p:nvPr/>
      </p:nvGrpSpPr>
      <p:grpSpPr>
        <a:xfrm>
          <a:off x="0" y="0"/>
          <a:ext cx="0" cy="0"/>
          <a:chOff x="0" y="0"/>
          <a:chExt cx="0" cy="0"/>
        </a:xfrm>
      </p:grpSpPr>
      <p:cxnSp>
        <p:nvCxnSpPr>
          <p:cNvPr id="358" name="Google Shape;358;p98"/>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359" name="Google Shape;359;p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0" name="Google Shape;360;p9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39" name="Shape 39"/>
        <p:cNvGrpSpPr/>
        <p:nvPr/>
      </p:nvGrpSpPr>
      <p:grpSpPr>
        <a:xfrm>
          <a:off x="0" y="0"/>
          <a:ext cx="0" cy="0"/>
          <a:chOff x="0" y="0"/>
          <a:chExt cx="0" cy="0"/>
        </a:xfrm>
      </p:grpSpPr>
      <p:grpSp>
        <p:nvGrpSpPr>
          <p:cNvPr id="40" name="Google Shape;40;p49"/>
          <p:cNvGrpSpPr/>
          <p:nvPr/>
        </p:nvGrpSpPr>
        <p:grpSpPr>
          <a:xfrm>
            <a:off x="5478013" y="1350232"/>
            <a:ext cx="2484978" cy="2464336"/>
            <a:chOff x="5478013" y="1350232"/>
            <a:chExt cx="2484978" cy="2464336"/>
          </a:xfrm>
        </p:grpSpPr>
        <p:sp>
          <p:nvSpPr>
            <p:cNvPr id="41" name="Google Shape;41;p4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42" name="Google Shape;42;p4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43" name="Google Shape;43;p4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44" name="Google Shape;44;p4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45" name="Google Shape;45;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361" name="Shape 361"/>
        <p:cNvGrpSpPr/>
        <p:nvPr/>
      </p:nvGrpSpPr>
      <p:grpSpPr>
        <a:xfrm>
          <a:off x="0" y="0"/>
          <a:ext cx="0" cy="0"/>
          <a:chOff x="0" y="0"/>
          <a:chExt cx="0" cy="0"/>
        </a:xfrm>
      </p:grpSpPr>
      <p:cxnSp>
        <p:nvCxnSpPr>
          <p:cNvPr id="362" name="Google Shape;362;p99"/>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363" name="Google Shape;363;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4" name="Google Shape;364;p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365" name="Shape 365"/>
        <p:cNvGrpSpPr/>
        <p:nvPr/>
      </p:nvGrpSpPr>
      <p:grpSpPr>
        <a:xfrm>
          <a:off x="0" y="0"/>
          <a:ext cx="0" cy="0"/>
          <a:chOff x="0" y="0"/>
          <a:chExt cx="0" cy="0"/>
        </a:xfrm>
      </p:grpSpPr>
      <p:sp>
        <p:nvSpPr>
          <p:cNvPr id="366" name="Google Shape;366;p100"/>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8" name="Google Shape;368;p100"/>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369" name="Shape 369"/>
        <p:cNvGrpSpPr/>
        <p:nvPr/>
      </p:nvGrpSpPr>
      <p:grpSpPr>
        <a:xfrm>
          <a:off x="0" y="0"/>
          <a:ext cx="0" cy="0"/>
          <a:chOff x="0" y="0"/>
          <a:chExt cx="0" cy="0"/>
        </a:xfrm>
      </p:grpSpPr>
      <p:sp>
        <p:nvSpPr>
          <p:cNvPr id="370" name="Google Shape;370;p101"/>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72" name="Google Shape;372;p1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373" name="Shape 373"/>
        <p:cNvGrpSpPr/>
        <p:nvPr/>
      </p:nvGrpSpPr>
      <p:grpSpPr>
        <a:xfrm>
          <a:off x="0" y="0"/>
          <a:ext cx="0" cy="0"/>
          <a:chOff x="0" y="0"/>
          <a:chExt cx="0" cy="0"/>
        </a:xfrm>
      </p:grpSpPr>
      <p:sp>
        <p:nvSpPr>
          <p:cNvPr id="374" name="Google Shape;374;p102"/>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76" name="Google Shape;376;p102"/>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377" name="Shape 377"/>
        <p:cNvGrpSpPr/>
        <p:nvPr/>
      </p:nvGrpSpPr>
      <p:grpSpPr>
        <a:xfrm>
          <a:off x="0" y="0"/>
          <a:ext cx="0" cy="0"/>
          <a:chOff x="0" y="0"/>
          <a:chExt cx="0" cy="0"/>
        </a:xfrm>
      </p:grpSpPr>
      <p:sp>
        <p:nvSpPr>
          <p:cNvPr id="378" name="Google Shape;378;p103"/>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0" name="Google Shape;380;p10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381" name="Shape 381"/>
        <p:cNvGrpSpPr/>
        <p:nvPr/>
      </p:nvGrpSpPr>
      <p:grpSpPr>
        <a:xfrm>
          <a:off x="0" y="0"/>
          <a:ext cx="0" cy="0"/>
          <a:chOff x="0" y="0"/>
          <a:chExt cx="0" cy="0"/>
        </a:xfrm>
      </p:grpSpPr>
      <p:cxnSp>
        <p:nvCxnSpPr>
          <p:cNvPr id="382" name="Google Shape;382;p104"/>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383" name="Google Shape;383;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4" name="Google Shape;384;p104"/>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385" name="Shape 385"/>
        <p:cNvGrpSpPr/>
        <p:nvPr/>
      </p:nvGrpSpPr>
      <p:grpSpPr>
        <a:xfrm>
          <a:off x="0" y="0"/>
          <a:ext cx="0" cy="0"/>
          <a:chOff x="0" y="0"/>
          <a:chExt cx="0" cy="0"/>
        </a:xfrm>
      </p:grpSpPr>
      <p:cxnSp>
        <p:nvCxnSpPr>
          <p:cNvPr id="386" name="Google Shape;386;p105"/>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387" name="Google Shape;387;p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8" name="Google Shape;388;p10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389" name="Shape 389"/>
        <p:cNvGrpSpPr/>
        <p:nvPr/>
      </p:nvGrpSpPr>
      <p:grpSpPr>
        <a:xfrm>
          <a:off x="0" y="0"/>
          <a:ext cx="0" cy="0"/>
          <a:chOff x="0" y="0"/>
          <a:chExt cx="0" cy="0"/>
        </a:xfrm>
      </p:grpSpPr>
      <p:cxnSp>
        <p:nvCxnSpPr>
          <p:cNvPr id="390" name="Google Shape;390;p106"/>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391" name="Google Shape;391;p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92" name="Google Shape;392;p10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393" name="Shape 393"/>
        <p:cNvGrpSpPr/>
        <p:nvPr/>
      </p:nvGrpSpPr>
      <p:grpSpPr>
        <a:xfrm>
          <a:off x="0" y="0"/>
          <a:ext cx="0" cy="0"/>
          <a:chOff x="0" y="0"/>
          <a:chExt cx="0" cy="0"/>
        </a:xfrm>
      </p:grpSpPr>
      <p:cxnSp>
        <p:nvCxnSpPr>
          <p:cNvPr id="394" name="Google Shape;394;p107"/>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395" name="Google Shape;395;p1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96" name="Google Shape;396;p10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397" name="Shape 397"/>
        <p:cNvGrpSpPr/>
        <p:nvPr/>
      </p:nvGrpSpPr>
      <p:grpSpPr>
        <a:xfrm>
          <a:off x="0" y="0"/>
          <a:ext cx="0" cy="0"/>
          <a:chOff x="0" y="0"/>
          <a:chExt cx="0" cy="0"/>
        </a:xfrm>
      </p:grpSpPr>
      <p:cxnSp>
        <p:nvCxnSpPr>
          <p:cNvPr id="398" name="Google Shape;398;p108"/>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399" name="Google Shape;399;p1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00" name="Google Shape;400;p108"/>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46" name="Shape 46"/>
        <p:cNvGrpSpPr/>
        <p:nvPr/>
      </p:nvGrpSpPr>
      <p:grpSpPr>
        <a:xfrm>
          <a:off x="0" y="0"/>
          <a:ext cx="0" cy="0"/>
          <a:chOff x="0" y="0"/>
          <a:chExt cx="0" cy="0"/>
        </a:xfrm>
      </p:grpSpPr>
      <p:sp>
        <p:nvSpPr>
          <p:cNvPr id="47" name="Google Shape;47;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8" name="Google Shape;48;p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401" name="Shape 401"/>
        <p:cNvGrpSpPr/>
        <p:nvPr/>
      </p:nvGrpSpPr>
      <p:grpSpPr>
        <a:xfrm>
          <a:off x="0" y="0"/>
          <a:ext cx="0" cy="0"/>
          <a:chOff x="0" y="0"/>
          <a:chExt cx="0" cy="0"/>
        </a:xfrm>
      </p:grpSpPr>
      <p:cxnSp>
        <p:nvCxnSpPr>
          <p:cNvPr id="402" name="Google Shape;402;p10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403" name="Google Shape;403;p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404" name="Google Shape;404;p10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405" name="Shape 405"/>
        <p:cNvGrpSpPr/>
        <p:nvPr/>
      </p:nvGrpSpPr>
      <p:grpSpPr>
        <a:xfrm>
          <a:off x="0" y="0"/>
          <a:ext cx="0" cy="0"/>
          <a:chOff x="0" y="0"/>
          <a:chExt cx="0" cy="0"/>
        </a:xfrm>
      </p:grpSpPr>
      <p:cxnSp>
        <p:nvCxnSpPr>
          <p:cNvPr id="406" name="Google Shape;406;p110"/>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407" name="Google Shape;407;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08" name="Google Shape;408;p11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409" name="Shape 409"/>
        <p:cNvGrpSpPr/>
        <p:nvPr/>
      </p:nvGrpSpPr>
      <p:grpSpPr>
        <a:xfrm>
          <a:off x="0" y="0"/>
          <a:ext cx="0" cy="0"/>
          <a:chOff x="0" y="0"/>
          <a:chExt cx="0" cy="0"/>
        </a:xfrm>
      </p:grpSpPr>
      <p:cxnSp>
        <p:nvCxnSpPr>
          <p:cNvPr id="410" name="Google Shape;410;p11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411" name="Google Shape;411;p1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12" name="Google Shape;412;p11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413" name="Shape 413"/>
        <p:cNvGrpSpPr/>
        <p:nvPr/>
      </p:nvGrpSpPr>
      <p:grpSpPr>
        <a:xfrm>
          <a:off x="0" y="0"/>
          <a:ext cx="0" cy="0"/>
          <a:chOff x="0" y="0"/>
          <a:chExt cx="0" cy="0"/>
        </a:xfrm>
      </p:grpSpPr>
      <p:cxnSp>
        <p:nvCxnSpPr>
          <p:cNvPr id="414" name="Google Shape;414;p112"/>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415" name="Google Shape;415;p112"/>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416" name="Google Shape;416;p112"/>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417" name="Google Shape;417;p112"/>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418" name="Google Shape;418;p1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19" name="Google Shape;419;p112"/>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420" name="Shape 420"/>
        <p:cNvGrpSpPr/>
        <p:nvPr/>
      </p:nvGrpSpPr>
      <p:grpSpPr>
        <a:xfrm>
          <a:off x="0" y="0"/>
          <a:ext cx="0" cy="0"/>
          <a:chOff x="0" y="0"/>
          <a:chExt cx="0" cy="0"/>
        </a:xfrm>
      </p:grpSpPr>
      <p:cxnSp>
        <p:nvCxnSpPr>
          <p:cNvPr id="421" name="Google Shape;421;p113"/>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422" name="Google Shape;422;p113"/>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23" name="Google Shape;423;p113"/>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24" name="Google Shape;424;p113"/>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425" name="Google Shape;425;p1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26" name="Google Shape;426;p11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427" name="Shape 427"/>
        <p:cNvGrpSpPr/>
        <p:nvPr/>
      </p:nvGrpSpPr>
      <p:grpSpPr>
        <a:xfrm>
          <a:off x="0" y="0"/>
          <a:ext cx="0" cy="0"/>
          <a:chOff x="0" y="0"/>
          <a:chExt cx="0" cy="0"/>
        </a:xfrm>
      </p:grpSpPr>
      <p:cxnSp>
        <p:nvCxnSpPr>
          <p:cNvPr id="428" name="Google Shape;428;p114"/>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429" name="Google Shape;429;p114"/>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30" name="Google Shape;430;p114"/>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31" name="Google Shape;431;p114"/>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432" name="Google Shape;432;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33" name="Google Shape;433;p11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434" name="Shape 434"/>
        <p:cNvGrpSpPr/>
        <p:nvPr/>
      </p:nvGrpSpPr>
      <p:grpSpPr>
        <a:xfrm>
          <a:off x="0" y="0"/>
          <a:ext cx="0" cy="0"/>
          <a:chOff x="0" y="0"/>
          <a:chExt cx="0" cy="0"/>
        </a:xfrm>
      </p:grpSpPr>
      <p:cxnSp>
        <p:nvCxnSpPr>
          <p:cNvPr id="435" name="Google Shape;435;p115"/>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436" name="Google Shape;436;p115"/>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437" name="Google Shape;437;p115"/>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438" name="Google Shape;438;p115"/>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439" name="Google Shape;439;p1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40" name="Google Shape;440;p1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441" name="Shape 441"/>
        <p:cNvGrpSpPr/>
        <p:nvPr/>
      </p:nvGrpSpPr>
      <p:grpSpPr>
        <a:xfrm>
          <a:off x="0" y="0"/>
          <a:ext cx="0" cy="0"/>
          <a:chOff x="0" y="0"/>
          <a:chExt cx="0" cy="0"/>
        </a:xfrm>
      </p:grpSpPr>
      <p:sp>
        <p:nvSpPr>
          <p:cNvPr id="442" name="Google Shape;442;p116"/>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3" name="Google Shape;443;p116"/>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444" name="Google Shape;444;p116"/>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445" name="Google Shape;445;p116"/>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446" name="Google Shape;446;p116"/>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447" name="Google Shape;447;p1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448" name="Shape 448"/>
        <p:cNvGrpSpPr/>
        <p:nvPr/>
      </p:nvGrpSpPr>
      <p:grpSpPr>
        <a:xfrm>
          <a:off x="0" y="0"/>
          <a:ext cx="0" cy="0"/>
          <a:chOff x="0" y="0"/>
          <a:chExt cx="0" cy="0"/>
        </a:xfrm>
      </p:grpSpPr>
      <p:sp>
        <p:nvSpPr>
          <p:cNvPr id="449" name="Google Shape;449;p117"/>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0" name="Google Shape;450;p117"/>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451" name="Google Shape;451;p117"/>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452" name="Google Shape;452;p117"/>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453" name="Google Shape;453;p117"/>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454" name="Google Shape;454;p1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55" name="Google Shape;455;p11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456" name="Shape 456"/>
        <p:cNvGrpSpPr/>
        <p:nvPr/>
      </p:nvGrpSpPr>
      <p:grpSpPr>
        <a:xfrm>
          <a:off x="0" y="0"/>
          <a:ext cx="0" cy="0"/>
          <a:chOff x="0" y="0"/>
          <a:chExt cx="0" cy="0"/>
        </a:xfrm>
      </p:grpSpPr>
      <p:sp>
        <p:nvSpPr>
          <p:cNvPr id="457" name="Google Shape;457;p118"/>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8" name="Google Shape;458;p118"/>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459" name="Google Shape;459;p118"/>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460" name="Google Shape;460;p118"/>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461" name="Google Shape;461;p118"/>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462" name="Google Shape;462;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63" name="Google Shape;463;p11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49" name="Shape 49"/>
        <p:cNvGrpSpPr/>
        <p:nvPr/>
      </p:nvGrpSpPr>
      <p:grpSpPr>
        <a:xfrm>
          <a:off x="0" y="0"/>
          <a:ext cx="0" cy="0"/>
          <a:chOff x="0" y="0"/>
          <a:chExt cx="0" cy="0"/>
        </a:xfrm>
      </p:grpSpPr>
      <p:sp>
        <p:nvSpPr>
          <p:cNvPr id="50" name="Google Shape;50;p37"/>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51" name="Google Shape;51;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2" name="Google Shape;52;p3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464" name="Shape 464"/>
        <p:cNvGrpSpPr/>
        <p:nvPr/>
      </p:nvGrpSpPr>
      <p:grpSpPr>
        <a:xfrm>
          <a:off x="0" y="0"/>
          <a:ext cx="0" cy="0"/>
          <a:chOff x="0" y="0"/>
          <a:chExt cx="0" cy="0"/>
        </a:xfrm>
      </p:grpSpPr>
      <p:sp>
        <p:nvSpPr>
          <p:cNvPr id="465" name="Google Shape;465;p119"/>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6" name="Google Shape;466;p119"/>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467" name="Google Shape;467;p119"/>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468" name="Google Shape;468;p119"/>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469" name="Google Shape;469;p119"/>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470" name="Google Shape;470;p1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71" name="Google Shape;471;p11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472" name="Shape 472"/>
        <p:cNvGrpSpPr/>
        <p:nvPr/>
      </p:nvGrpSpPr>
      <p:grpSpPr>
        <a:xfrm>
          <a:off x="0" y="0"/>
          <a:ext cx="0" cy="0"/>
          <a:chOff x="0" y="0"/>
          <a:chExt cx="0" cy="0"/>
        </a:xfrm>
      </p:grpSpPr>
      <p:sp>
        <p:nvSpPr>
          <p:cNvPr id="473" name="Google Shape;473;p120"/>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475" name="Shape 475"/>
        <p:cNvGrpSpPr/>
        <p:nvPr/>
      </p:nvGrpSpPr>
      <p:grpSpPr>
        <a:xfrm>
          <a:off x="0" y="0"/>
          <a:ext cx="0" cy="0"/>
          <a:chOff x="0" y="0"/>
          <a:chExt cx="0" cy="0"/>
        </a:xfrm>
      </p:grpSpPr>
      <p:sp>
        <p:nvSpPr>
          <p:cNvPr id="476" name="Google Shape;476;p121"/>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78" name="Google Shape;478;p12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479" name="Shape 479"/>
        <p:cNvGrpSpPr/>
        <p:nvPr/>
      </p:nvGrpSpPr>
      <p:grpSpPr>
        <a:xfrm>
          <a:off x="0" y="0"/>
          <a:ext cx="0" cy="0"/>
          <a:chOff x="0" y="0"/>
          <a:chExt cx="0" cy="0"/>
        </a:xfrm>
      </p:grpSpPr>
      <p:sp>
        <p:nvSpPr>
          <p:cNvPr id="480" name="Google Shape;480;p122"/>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82" name="Google Shape;482;p1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483" name="Shape 483"/>
        <p:cNvGrpSpPr/>
        <p:nvPr/>
      </p:nvGrpSpPr>
      <p:grpSpPr>
        <a:xfrm>
          <a:off x="0" y="0"/>
          <a:ext cx="0" cy="0"/>
          <a:chOff x="0" y="0"/>
          <a:chExt cx="0" cy="0"/>
        </a:xfrm>
      </p:grpSpPr>
      <p:sp>
        <p:nvSpPr>
          <p:cNvPr id="484" name="Google Shape;484;p123"/>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86" name="Google Shape;486;p12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487" name="Shape 487"/>
        <p:cNvGrpSpPr/>
        <p:nvPr/>
      </p:nvGrpSpPr>
      <p:grpSpPr>
        <a:xfrm>
          <a:off x="0" y="0"/>
          <a:ext cx="0" cy="0"/>
          <a:chOff x="0" y="0"/>
          <a:chExt cx="0" cy="0"/>
        </a:xfrm>
      </p:grpSpPr>
      <p:grpSp>
        <p:nvGrpSpPr>
          <p:cNvPr id="488" name="Google Shape;488;p124"/>
          <p:cNvGrpSpPr/>
          <p:nvPr/>
        </p:nvGrpSpPr>
        <p:grpSpPr>
          <a:xfrm>
            <a:off x="5478013" y="1350232"/>
            <a:ext cx="2484978" cy="2464336"/>
            <a:chOff x="5478013" y="1350232"/>
            <a:chExt cx="2484978" cy="2464336"/>
          </a:xfrm>
        </p:grpSpPr>
        <p:sp>
          <p:nvSpPr>
            <p:cNvPr id="489" name="Google Shape;489;p124"/>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490" name="Google Shape;490;p124"/>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491" name="Google Shape;491;p124"/>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492" name="Google Shape;492;p124"/>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493" name="Google Shape;493;p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494" name="Shape 494"/>
        <p:cNvGrpSpPr/>
        <p:nvPr/>
      </p:nvGrpSpPr>
      <p:grpSpPr>
        <a:xfrm>
          <a:off x="0" y="0"/>
          <a:ext cx="0" cy="0"/>
          <a:chOff x="0" y="0"/>
          <a:chExt cx="0" cy="0"/>
        </a:xfrm>
      </p:grpSpPr>
      <p:grpSp>
        <p:nvGrpSpPr>
          <p:cNvPr id="495" name="Google Shape;495;p125"/>
          <p:cNvGrpSpPr/>
          <p:nvPr/>
        </p:nvGrpSpPr>
        <p:grpSpPr>
          <a:xfrm>
            <a:off x="5478013" y="1350232"/>
            <a:ext cx="2484978" cy="2464336"/>
            <a:chOff x="5478013" y="1350232"/>
            <a:chExt cx="2484978" cy="2464336"/>
          </a:xfrm>
        </p:grpSpPr>
        <p:sp>
          <p:nvSpPr>
            <p:cNvPr id="496" name="Google Shape;496;p125"/>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497" name="Google Shape;497;p125"/>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498" name="Google Shape;498;p125"/>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499" name="Google Shape;499;p125"/>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500" name="Google Shape;500;p1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501" name="Shape 501"/>
        <p:cNvGrpSpPr/>
        <p:nvPr/>
      </p:nvGrpSpPr>
      <p:grpSpPr>
        <a:xfrm>
          <a:off x="0" y="0"/>
          <a:ext cx="0" cy="0"/>
          <a:chOff x="0" y="0"/>
          <a:chExt cx="0" cy="0"/>
        </a:xfrm>
      </p:grpSpPr>
      <p:grpSp>
        <p:nvGrpSpPr>
          <p:cNvPr id="502" name="Google Shape;502;p126"/>
          <p:cNvGrpSpPr/>
          <p:nvPr/>
        </p:nvGrpSpPr>
        <p:grpSpPr>
          <a:xfrm>
            <a:off x="5478013" y="1350232"/>
            <a:ext cx="2484978" cy="2464336"/>
            <a:chOff x="5478013" y="1350232"/>
            <a:chExt cx="2484978" cy="2464336"/>
          </a:xfrm>
        </p:grpSpPr>
        <p:sp>
          <p:nvSpPr>
            <p:cNvPr id="503" name="Google Shape;503;p126"/>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504" name="Google Shape;504;p126"/>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505" name="Google Shape;505;p126"/>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506" name="Google Shape;506;p126"/>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507" name="Google Shape;507;p1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127"/>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510" name="Google Shape;510;p127"/>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512" name="Shape 512"/>
        <p:cNvGrpSpPr/>
        <p:nvPr/>
      </p:nvGrpSpPr>
      <p:grpSpPr>
        <a:xfrm>
          <a:off x="0" y="0"/>
          <a:ext cx="0" cy="0"/>
          <a:chOff x="0" y="0"/>
          <a:chExt cx="0" cy="0"/>
        </a:xfrm>
      </p:grpSpPr>
      <p:sp>
        <p:nvSpPr>
          <p:cNvPr id="513" name="Google Shape;513;p12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514" name="Google Shape;514;p12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53" name="Shape 53"/>
        <p:cNvGrpSpPr/>
        <p:nvPr/>
      </p:nvGrpSpPr>
      <p:grpSpPr>
        <a:xfrm>
          <a:off x="0" y="0"/>
          <a:ext cx="0" cy="0"/>
          <a:chOff x="0" y="0"/>
          <a:chExt cx="0" cy="0"/>
        </a:xfrm>
      </p:grpSpPr>
      <p:cxnSp>
        <p:nvCxnSpPr>
          <p:cNvPr id="54" name="Google Shape;54;p40"/>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55" name="Google Shape;55;p40"/>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56" name="Google Shape;56;p40"/>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57" name="Google Shape;57;p40"/>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58" name="Google Shape;58;p40"/>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59" name="Google Shape;59;p40"/>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60" name="Google Shape;60;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1" name="Google Shape;61;p40"/>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516" name="Shape 516"/>
        <p:cNvGrpSpPr/>
        <p:nvPr/>
      </p:nvGrpSpPr>
      <p:grpSpPr>
        <a:xfrm>
          <a:off x="0" y="0"/>
          <a:ext cx="0" cy="0"/>
          <a:chOff x="0" y="0"/>
          <a:chExt cx="0" cy="0"/>
        </a:xfrm>
      </p:grpSpPr>
      <p:sp>
        <p:nvSpPr>
          <p:cNvPr id="517" name="Google Shape;517;p129"/>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518" name="Google Shape;518;p129"/>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520" name="Shape 520"/>
        <p:cNvGrpSpPr/>
        <p:nvPr/>
      </p:nvGrpSpPr>
      <p:grpSpPr>
        <a:xfrm>
          <a:off x="0" y="0"/>
          <a:ext cx="0" cy="0"/>
          <a:chOff x="0" y="0"/>
          <a:chExt cx="0" cy="0"/>
        </a:xfrm>
      </p:grpSpPr>
      <p:sp>
        <p:nvSpPr>
          <p:cNvPr id="521" name="Google Shape;521;p13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522" name="Google Shape;522;p13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523" name="Shape 523"/>
        <p:cNvGrpSpPr/>
        <p:nvPr/>
      </p:nvGrpSpPr>
      <p:grpSpPr>
        <a:xfrm>
          <a:off x="0" y="0"/>
          <a:ext cx="0" cy="0"/>
          <a:chOff x="0" y="0"/>
          <a:chExt cx="0" cy="0"/>
        </a:xfrm>
      </p:grpSpPr>
      <p:sp>
        <p:nvSpPr>
          <p:cNvPr id="524" name="Google Shape;524;p131"/>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31"/>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526" name="Google Shape;526;p131"/>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527" name="Google Shape;527;p131"/>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528" name="Google Shape;528;p131"/>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529" name="Google Shape;529;p131"/>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530" name="Google Shape;530;p131"/>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531" name="Google Shape;531;p131"/>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532" name="Google Shape;532;p131"/>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533" name="Google Shape;533;p131"/>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534" name="Google Shape;534;p1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535" name="Shape 535"/>
        <p:cNvGrpSpPr/>
        <p:nvPr/>
      </p:nvGrpSpPr>
      <p:grpSpPr>
        <a:xfrm>
          <a:off x="0" y="0"/>
          <a:ext cx="0" cy="0"/>
          <a:chOff x="0" y="0"/>
          <a:chExt cx="0" cy="0"/>
        </a:xfrm>
      </p:grpSpPr>
      <p:sp>
        <p:nvSpPr>
          <p:cNvPr id="536" name="Google Shape;536;p132"/>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32"/>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538" name="Google Shape;538;p132"/>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539" name="Google Shape;539;p132"/>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540" name="Google Shape;540;p132"/>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541" name="Google Shape;541;p132"/>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542" name="Google Shape;542;p132"/>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543" name="Google Shape;543;p132"/>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544" name="Google Shape;544;p132"/>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545" name="Google Shape;545;p132"/>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546" name="Shape 546"/>
        <p:cNvGrpSpPr/>
        <p:nvPr/>
      </p:nvGrpSpPr>
      <p:grpSpPr>
        <a:xfrm>
          <a:off x="0" y="0"/>
          <a:ext cx="0" cy="0"/>
          <a:chOff x="0" y="0"/>
          <a:chExt cx="0" cy="0"/>
        </a:xfrm>
      </p:grpSpPr>
      <p:sp>
        <p:nvSpPr>
          <p:cNvPr id="547" name="Google Shape;547;p133"/>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33"/>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549" name="Google Shape;549;p133"/>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550" name="Google Shape;550;p133"/>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551" name="Google Shape;551;p133"/>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552" name="Google Shape;552;p133"/>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553" name="Google Shape;553;p133"/>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554" name="Google Shape;554;p133"/>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555" name="Google Shape;555;p133"/>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556" name="Google Shape;556;p133"/>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557" name="Google Shape;557;p1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134"/>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34"/>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561" name="Google Shape;561;p134"/>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562" name="Google Shape;562;p134"/>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563" name="Google Shape;563;p134"/>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564" name="Google Shape;564;p134"/>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565" name="Google Shape;565;p134"/>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566" name="Google Shape;566;p134"/>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567" name="Google Shape;567;p134"/>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568" name="Google Shape;568;p134"/>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569" name="Google Shape;569;p1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574" name="Shape 574"/>
        <p:cNvGrpSpPr/>
        <p:nvPr/>
      </p:nvGrpSpPr>
      <p:grpSpPr>
        <a:xfrm>
          <a:off x="0" y="0"/>
          <a:ext cx="0" cy="0"/>
          <a:chOff x="0" y="0"/>
          <a:chExt cx="0" cy="0"/>
        </a:xfrm>
      </p:grpSpPr>
      <p:sp>
        <p:nvSpPr>
          <p:cNvPr id="575" name="Google Shape;575;g15616b7465d_0_59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76" name="Google Shape;576;g15616b7465d_0_59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577" name="Google Shape;577;g15616b7465d_0_5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578" name="Shape 578"/>
        <p:cNvGrpSpPr/>
        <p:nvPr/>
      </p:nvGrpSpPr>
      <p:grpSpPr>
        <a:xfrm>
          <a:off x="0" y="0"/>
          <a:ext cx="0" cy="0"/>
          <a:chOff x="0" y="0"/>
          <a:chExt cx="0" cy="0"/>
        </a:xfrm>
      </p:grpSpPr>
      <p:sp>
        <p:nvSpPr>
          <p:cNvPr id="579" name="Google Shape;579;g15616b7465d_0_583"/>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580" name="Google Shape;580;g15616b7465d_0_583"/>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581" name="Google Shape;581;g15616b7465d_0_583"/>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582" name="Google Shape;582;g15616b7465d_0_583"/>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583" name="Google Shape;583;g15616b7465d_0_583"/>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584" name="Google Shape;584;g15616b7465d_0_583"/>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585" name="Google Shape;585;g15616b7465d_0_583"/>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586" name="Google Shape;586;g15616b7465d_0_583"/>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587" name="Google Shape;587;g15616b7465d_0_583"/>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588" name="Google Shape;588;g15616b7465d_0_583"/>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589" name="Google Shape;589;g15616b7465d_0_5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90" name="Google Shape;590;g15616b7465d_0_583"/>
          <p:cNvPicPr preferRelativeResize="0"/>
          <p:nvPr/>
        </p:nvPicPr>
        <p:blipFill rotWithShape="1">
          <a:blip r:embed="rId6">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591" name="Shape 591"/>
        <p:cNvGrpSpPr/>
        <p:nvPr/>
      </p:nvGrpSpPr>
      <p:grpSpPr>
        <a:xfrm>
          <a:off x="0" y="0"/>
          <a:ext cx="0" cy="0"/>
          <a:chOff x="0" y="0"/>
          <a:chExt cx="0" cy="0"/>
        </a:xfrm>
      </p:grpSpPr>
      <p:sp>
        <p:nvSpPr>
          <p:cNvPr id="592" name="Google Shape;592;g15616b7465d_0_6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93" name="Google Shape;593;g15616b7465d_0_60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594" name="Shape 594"/>
        <p:cNvGrpSpPr/>
        <p:nvPr/>
      </p:nvGrpSpPr>
      <p:grpSpPr>
        <a:xfrm>
          <a:off x="0" y="0"/>
          <a:ext cx="0" cy="0"/>
          <a:chOff x="0" y="0"/>
          <a:chExt cx="0" cy="0"/>
        </a:xfrm>
      </p:grpSpPr>
      <p:sp>
        <p:nvSpPr>
          <p:cNvPr id="595" name="Google Shape;595;g15616b7465d_0_603"/>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596" name="Google Shape;596;g15616b7465d_0_603"/>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97" name="Google Shape;597;g15616b7465d_0_603"/>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98" name="Google Shape;598;g15616b7465d_0_603"/>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99" name="Google Shape;599;g15616b7465d_0_603"/>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600" name="Google Shape;600;g15616b7465d_0_603"/>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601" name="Google Shape;601;g15616b7465d_0_6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95" Type="http://schemas.openxmlformats.org/officeDocument/2006/relationships/slideLayout" Target="../slideLayouts/slideLayout95.xml"/><Relationship Id="rId50" Type="http://schemas.openxmlformats.org/officeDocument/2006/relationships/slideLayout" Target="../slideLayouts/slideLayout50.xml"/><Relationship Id="rId94" Type="http://schemas.openxmlformats.org/officeDocument/2006/relationships/slideLayout" Target="../slideLayouts/slideLayout9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96" Type="http://schemas.openxmlformats.org/officeDocument/2006/relationships/theme" Target="../theme/theme1.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35.xml"/><Relationship Id="rId84" Type="http://schemas.openxmlformats.org/officeDocument/2006/relationships/slideLayout" Target="../slideLayouts/slideLayout179.xml"/><Relationship Id="rId83" Type="http://schemas.openxmlformats.org/officeDocument/2006/relationships/slideLayout" Target="../slideLayouts/slideLayout178.xml"/><Relationship Id="rId42" Type="http://schemas.openxmlformats.org/officeDocument/2006/relationships/slideLayout" Target="../slideLayouts/slideLayout137.xml"/><Relationship Id="rId86" Type="http://schemas.openxmlformats.org/officeDocument/2006/relationships/slideLayout" Target="../slideLayouts/slideLayout181.xml"/><Relationship Id="rId41" Type="http://schemas.openxmlformats.org/officeDocument/2006/relationships/slideLayout" Target="../slideLayouts/slideLayout136.xml"/><Relationship Id="rId85" Type="http://schemas.openxmlformats.org/officeDocument/2006/relationships/slideLayout" Target="../slideLayouts/slideLayout180.xml"/><Relationship Id="rId44" Type="http://schemas.openxmlformats.org/officeDocument/2006/relationships/slideLayout" Target="../slideLayouts/slideLayout139.xml"/><Relationship Id="rId88" Type="http://schemas.openxmlformats.org/officeDocument/2006/relationships/slideLayout" Target="../slideLayouts/slideLayout183.xml"/><Relationship Id="rId43" Type="http://schemas.openxmlformats.org/officeDocument/2006/relationships/slideLayout" Target="../slideLayouts/slideLayout138.xml"/><Relationship Id="rId87" Type="http://schemas.openxmlformats.org/officeDocument/2006/relationships/slideLayout" Target="../slideLayouts/slideLayout182.xml"/><Relationship Id="rId46" Type="http://schemas.openxmlformats.org/officeDocument/2006/relationships/slideLayout" Target="../slideLayouts/slideLayout141.xml"/><Relationship Id="rId45" Type="http://schemas.openxmlformats.org/officeDocument/2006/relationships/slideLayout" Target="../slideLayouts/slideLayout140.xml"/><Relationship Id="rId89" Type="http://schemas.openxmlformats.org/officeDocument/2006/relationships/slideLayout" Target="../slideLayouts/slideLayout184.xml"/><Relationship Id="rId80" Type="http://schemas.openxmlformats.org/officeDocument/2006/relationships/slideLayout" Target="../slideLayouts/slideLayout175.xml"/><Relationship Id="rId82" Type="http://schemas.openxmlformats.org/officeDocument/2006/relationships/slideLayout" Target="../slideLayouts/slideLayout177.xml"/><Relationship Id="rId81" Type="http://schemas.openxmlformats.org/officeDocument/2006/relationships/slideLayout" Target="../slideLayouts/slideLayout176.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48" Type="http://schemas.openxmlformats.org/officeDocument/2006/relationships/slideLayout" Target="../slideLayouts/slideLayout143.xml"/><Relationship Id="rId47" Type="http://schemas.openxmlformats.org/officeDocument/2006/relationships/slideLayout" Target="../slideLayouts/slideLayout142.xml"/><Relationship Id="rId49" Type="http://schemas.openxmlformats.org/officeDocument/2006/relationships/slideLayout" Target="../slideLayouts/slideLayout144.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73" Type="http://schemas.openxmlformats.org/officeDocument/2006/relationships/slideLayout" Target="../slideLayouts/slideLayout168.xml"/><Relationship Id="rId72" Type="http://schemas.openxmlformats.org/officeDocument/2006/relationships/slideLayout" Target="../slideLayouts/slideLayout167.xml"/><Relationship Id="rId31" Type="http://schemas.openxmlformats.org/officeDocument/2006/relationships/slideLayout" Target="../slideLayouts/slideLayout126.xml"/><Relationship Id="rId75" Type="http://schemas.openxmlformats.org/officeDocument/2006/relationships/slideLayout" Target="../slideLayouts/slideLayout170.xml"/><Relationship Id="rId30" Type="http://schemas.openxmlformats.org/officeDocument/2006/relationships/slideLayout" Target="../slideLayouts/slideLayout125.xml"/><Relationship Id="rId74" Type="http://schemas.openxmlformats.org/officeDocument/2006/relationships/slideLayout" Target="../slideLayouts/slideLayout169.xml"/><Relationship Id="rId33" Type="http://schemas.openxmlformats.org/officeDocument/2006/relationships/slideLayout" Target="../slideLayouts/slideLayout128.xml"/><Relationship Id="rId77" Type="http://schemas.openxmlformats.org/officeDocument/2006/relationships/slideLayout" Target="../slideLayouts/slideLayout172.xml"/><Relationship Id="rId32" Type="http://schemas.openxmlformats.org/officeDocument/2006/relationships/slideLayout" Target="../slideLayouts/slideLayout127.xml"/><Relationship Id="rId76" Type="http://schemas.openxmlformats.org/officeDocument/2006/relationships/slideLayout" Target="../slideLayouts/slideLayout171.xml"/><Relationship Id="rId35" Type="http://schemas.openxmlformats.org/officeDocument/2006/relationships/slideLayout" Target="../slideLayouts/slideLayout130.xml"/><Relationship Id="rId79" Type="http://schemas.openxmlformats.org/officeDocument/2006/relationships/slideLayout" Target="../slideLayouts/slideLayout174.xml"/><Relationship Id="rId34" Type="http://schemas.openxmlformats.org/officeDocument/2006/relationships/slideLayout" Target="../slideLayouts/slideLayout129.xml"/><Relationship Id="rId78" Type="http://schemas.openxmlformats.org/officeDocument/2006/relationships/slideLayout" Target="../slideLayouts/slideLayout173.xml"/><Relationship Id="rId71" Type="http://schemas.openxmlformats.org/officeDocument/2006/relationships/slideLayout" Target="../slideLayouts/slideLayout166.xml"/><Relationship Id="rId70" Type="http://schemas.openxmlformats.org/officeDocument/2006/relationships/slideLayout" Target="../slideLayouts/slideLayout165.xml"/><Relationship Id="rId37" Type="http://schemas.openxmlformats.org/officeDocument/2006/relationships/slideLayout" Target="../slideLayouts/slideLayout132.xml"/><Relationship Id="rId36" Type="http://schemas.openxmlformats.org/officeDocument/2006/relationships/slideLayout" Target="../slideLayouts/slideLayout131.xml"/><Relationship Id="rId39" Type="http://schemas.openxmlformats.org/officeDocument/2006/relationships/slideLayout" Target="../slideLayouts/slideLayout134.xml"/><Relationship Id="rId38" Type="http://schemas.openxmlformats.org/officeDocument/2006/relationships/slideLayout" Target="../slideLayouts/slideLayout133.xml"/><Relationship Id="rId62" Type="http://schemas.openxmlformats.org/officeDocument/2006/relationships/slideLayout" Target="../slideLayouts/slideLayout157.xml"/><Relationship Id="rId61" Type="http://schemas.openxmlformats.org/officeDocument/2006/relationships/slideLayout" Target="../slideLayouts/slideLayout156.xml"/><Relationship Id="rId20" Type="http://schemas.openxmlformats.org/officeDocument/2006/relationships/slideLayout" Target="../slideLayouts/slideLayout115.xml"/><Relationship Id="rId64" Type="http://schemas.openxmlformats.org/officeDocument/2006/relationships/slideLayout" Target="../slideLayouts/slideLayout159.xml"/><Relationship Id="rId63" Type="http://schemas.openxmlformats.org/officeDocument/2006/relationships/slideLayout" Target="../slideLayouts/slideLayout158.xml"/><Relationship Id="rId22" Type="http://schemas.openxmlformats.org/officeDocument/2006/relationships/slideLayout" Target="../slideLayouts/slideLayout117.xml"/><Relationship Id="rId66" Type="http://schemas.openxmlformats.org/officeDocument/2006/relationships/slideLayout" Target="../slideLayouts/slideLayout161.xml"/><Relationship Id="rId21" Type="http://schemas.openxmlformats.org/officeDocument/2006/relationships/slideLayout" Target="../slideLayouts/slideLayout116.xml"/><Relationship Id="rId65" Type="http://schemas.openxmlformats.org/officeDocument/2006/relationships/slideLayout" Target="../slideLayouts/slideLayout160.xml"/><Relationship Id="rId24" Type="http://schemas.openxmlformats.org/officeDocument/2006/relationships/slideLayout" Target="../slideLayouts/slideLayout119.xml"/><Relationship Id="rId68" Type="http://schemas.openxmlformats.org/officeDocument/2006/relationships/slideLayout" Target="../slideLayouts/slideLayout163.xml"/><Relationship Id="rId23" Type="http://schemas.openxmlformats.org/officeDocument/2006/relationships/slideLayout" Target="../slideLayouts/slideLayout118.xml"/><Relationship Id="rId67" Type="http://schemas.openxmlformats.org/officeDocument/2006/relationships/slideLayout" Target="../slideLayouts/slideLayout162.xml"/><Relationship Id="rId60" Type="http://schemas.openxmlformats.org/officeDocument/2006/relationships/slideLayout" Target="../slideLayouts/slideLayout155.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69" Type="http://schemas.openxmlformats.org/officeDocument/2006/relationships/slideLayout" Target="../slideLayouts/slideLayout164.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29" Type="http://schemas.openxmlformats.org/officeDocument/2006/relationships/slideLayout" Target="../slideLayouts/slideLayout124.xml"/><Relationship Id="rId51" Type="http://schemas.openxmlformats.org/officeDocument/2006/relationships/slideLayout" Target="../slideLayouts/slideLayout146.xml"/><Relationship Id="rId95" Type="http://schemas.openxmlformats.org/officeDocument/2006/relationships/slideLayout" Target="../slideLayouts/slideLayout190.xml"/><Relationship Id="rId50" Type="http://schemas.openxmlformats.org/officeDocument/2006/relationships/slideLayout" Target="../slideLayouts/slideLayout145.xml"/><Relationship Id="rId94" Type="http://schemas.openxmlformats.org/officeDocument/2006/relationships/slideLayout" Target="../slideLayouts/slideLayout189.xml"/><Relationship Id="rId53" Type="http://schemas.openxmlformats.org/officeDocument/2006/relationships/slideLayout" Target="../slideLayouts/slideLayout148.xml"/><Relationship Id="rId52" Type="http://schemas.openxmlformats.org/officeDocument/2006/relationships/slideLayout" Target="../slideLayouts/slideLayout147.xml"/><Relationship Id="rId96" Type="http://schemas.openxmlformats.org/officeDocument/2006/relationships/theme" Target="../theme/theme3.xml"/><Relationship Id="rId11" Type="http://schemas.openxmlformats.org/officeDocument/2006/relationships/slideLayout" Target="../slideLayouts/slideLayout106.xml"/><Relationship Id="rId55" Type="http://schemas.openxmlformats.org/officeDocument/2006/relationships/slideLayout" Target="../slideLayouts/slideLayout150.xml"/><Relationship Id="rId10" Type="http://schemas.openxmlformats.org/officeDocument/2006/relationships/slideLayout" Target="../slideLayouts/slideLayout105.xml"/><Relationship Id="rId54" Type="http://schemas.openxmlformats.org/officeDocument/2006/relationships/slideLayout" Target="../slideLayouts/slideLayout149.xml"/><Relationship Id="rId13" Type="http://schemas.openxmlformats.org/officeDocument/2006/relationships/slideLayout" Target="../slideLayouts/slideLayout108.xml"/><Relationship Id="rId57" Type="http://schemas.openxmlformats.org/officeDocument/2006/relationships/slideLayout" Target="../slideLayouts/slideLayout152.xml"/><Relationship Id="rId12" Type="http://schemas.openxmlformats.org/officeDocument/2006/relationships/slideLayout" Target="../slideLayouts/slideLayout107.xml"/><Relationship Id="rId56" Type="http://schemas.openxmlformats.org/officeDocument/2006/relationships/slideLayout" Target="../slideLayouts/slideLayout151.xml"/><Relationship Id="rId91" Type="http://schemas.openxmlformats.org/officeDocument/2006/relationships/slideLayout" Target="../slideLayouts/slideLayout186.xml"/><Relationship Id="rId90" Type="http://schemas.openxmlformats.org/officeDocument/2006/relationships/slideLayout" Target="../slideLayouts/slideLayout185.xml"/><Relationship Id="rId93" Type="http://schemas.openxmlformats.org/officeDocument/2006/relationships/slideLayout" Target="../slideLayouts/slideLayout188.xml"/><Relationship Id="rId92" Type="http://schemas.openxmlformats.org/officeDocument/2006/relationships/slideLayout" Target="../slideLayouts/slideLayout187.xml"/><Relationship Id="rId15" Type="http://schemas.openxmlformats.org/officeDocument/2006/relationships/slideLayout" Target="../slideLayouts/slideLayout110.xml"/><Relationship Id="rId59" Type="http://schemas.openxmlformats.org/officeDocument/2006/relationships/slideLayout" Target="../slideLayouts/slideLayout154.xml"/><Relationship Id="rId14" Type="http://schemas.openxmlformats.org/officeDocument/2006/relationships/slideLayout" Target="../slideLayouts/slideLayout109.xml"/><Relationship Id="rId58" Type="http://schemas.openxmlformats.org/officeDocument/2006/relationships/slideLayout" Target="../slideLayouts/slideLayout153.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230.xml"/><Relationship Id="rId84" Type="http://schemas.openxmlformats.org/officeDocument/2006/relationships/slideLayout" Target="../slideLayouts/slideLayout274.xml"/><Relationship Id="rId83" Type="http://schemas.openxmlformats.org/officeDocument/2006/relationships/slideLayout" Target="../slideLayouts/slideLayout273.xml"/><Relationship Id="rId42" Type="http://schemas.openxmlformats.org/officeDocument/2006/relationships/slideLayout" Target="../slideLayouts/slideLayout232.xml"/><Relationship Id="rId86" Type="http://schemas.openxmlformats.org/officeDocument/2006/relationships/slideLayout" Target="../slideLayouts/slideLayout276.xml"/><Relationship Id="rId41" Type="http://schemas.openxmlformats.org/officeDocument/2006/relationships/slideLayout" Target="../slideLayouts/slideLayout231.xml"/><Relationship Id="rId85" Type="http://schemas.openxmlformats.org/officeDocument/2006/relationships/slideLayout" Target="../slideLayouts/slideLayout275.xml"/><Relationship Id="rId44" Type="http://schemas.openxmlformats.org/officeDocument/2006/relationships/slideLayout" Target="../slideLayouts/slideLayout234.xml"/><Relationship Id="rId88" Type="http://schemas.openxmlformats.org/officeDocument/2006/relationships/slideLayout" Target="../slideLayouts/slideLayout278.xml"/><Relationship Id="rId43" Type="http://schemas.openxmlformats.org/officeDocument/2006/relationships/slideLayout" Target="../slideLayouts/slideLayout233.xml"/><Relationship Id="rId87" Type="http://schemas.openxmlformats.org/officeDocument/2006/relationships/slideLayout" Target="../slideLayouts/slideLayout277.xml"/><Relationship Id="rId46" Type="http://schemas.openxmlformats.org/officeDocument/2006/relationships/slideLayout" Target="../slideLayouts/slideLayout236.xml"/><Relationship Id="rId45" Type="http://schemas.openxmlformats.org/officeDocument/2006/relationships/slideLayout" Target="../slideLayouts/slideLayout235.xml"/><Relationship Id="rId89" Type="http://schemas.openxmlformats.org/officeDocument/2006/relationships/slideLayout" Target="../slideLayouts/slideLayout279.xml"/><Relationship Id="rId80" Type="http://schemas.openxmlformats.org/officeDocument/2006/relationships/slideLayout" Target="../slideLayouts/slideLayout270.xml"/><Relationship Id="rId82" Type="http://schemas.openxmlformats.org/officeDocument/2006/relationships/slideLayout" Target="../slideLayouts/slideLayout272.xml"/><Relationship Id="rId81" Type="http://schemas.openxmlformats.org/officeDocument/2006/relationships/slideLayout" Target="../slideLayouts/slideLayout271.xml"/><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48" Type="http://schemas.openxmlformats.org/officeDocument/2006/relationships/slideLayout" Target="../slideLayouts/slideLayout238.xml"/><Relationship Id="rId47" Type="http://schemas.openxmlformats.org/officeDocument/2006/relationships/slideLayout" Target="../slideLayouts/slideLayout237.xml"/><Relationship Id="rId49" Type="http://schemas.openxmlformats.org/officeDocument/2006/relationships/slideLayout" Target="../slideLayouts/slideLayout239.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73" Type="http://schemas.openxmlformats.org/officeDocument/2006/relationships/slideLayout" Target="../slideLayouts/slideLayout263.xml"/><Relationship Id="rId72" Type="http://schemas.openxmlformats.org/officeDocument/2006/relationships/slideLayout" Target="../slideLayouts/slideLayout262.xml"/><Relationship Id="rId31" Type="http://schemas.openxmlformats.org/officeDocument/2006/relationships/slideLayout" Target="../slideLayouts/slideLayout221.xml"/><Relationship Id="rId75" Type="http://schemas.openxmlformats.org/officeDocument/2006/relationships/slideLayout" Target="../slideLayouts/slideLayout265.xml"/><Relationship Id="rId30" Type="http://schemas.openxmlformats.org/officeDocument/2006/relationships/slideLayout" Target="../slideLayouts/slideLayout220.xml"/><Relationship Id="rId74" Type="http://schemas.openxmlformats.org/officeDocument/2006/relationships/slideLayout" Target="../slideLayouts/slideLayout264.xml"/><Relationship Id="rId33" Type="http://schemas.openxmlformats.org/officeDocument/2006/relationships/slideLayout" Target="../slideLayouts/slideLayout223.xml"/><Relationship Id="rId77" Type="http://schemas.openxmlformats.org/officeDocument/2006/relationships/slideLayout" Target="../slideLayouts/slideLayout267.xml"/><Relationship Id="rId32" Type="http://schemas.openxmlformats.org/officeDocument/2006/relationships/slideLayout" Target="../slideLayouts/slideLayout222.xml"/><Relationship Id="rId76" Type="http://schemas.openxmlformats.org/officeDocument/2006/relationships/slideLayout" Target="../slideLayouts/slideLayout266.xml"/><Relationship Id="rId35" Type="http://schemas.openxmlformats.org/officeDocument/2006/relationships/slideLayout" Target="../slideLayouts/slideLayout225.xml"/><Relationship Id="rId79" Type="http://schemas.openxmlformats.org/officeDocument/2006/relationships/slideLayout" Target="../slideLayouts/slideLayout269.xml"/><Relationship Id="rId34" Type="http://schemas.openxmlformats.org/officeDocument/2006/relationships/slideLayout" Target="../slideLayouts/slideLayout224.xml"/><Relationship Id="rId78" Type="http://schemas.openxmlformats.org/officeDocument/2006/relationships/slideLayout" Target="../slideLayouts/slideLayout268.xml"/><Relationship Id="rId71" Type="http://schemas.openxmlformats.org/officeDocument/2006/relationships/slideLayout" Target="../slideLayouts/slideLayout261.xml"/><Relationship Id="rId70" Type="http://schemas.openxmlformats.org/officeDocument/2006/relationships/slideLayout" Target="../slideLayouts/slideLayout260.xml"/><Relationship Id="rId37" Type="http://schemas.openxmlformats.org/officeDocument/2006/relationships/slideLayout" Target="../slideLayouts/slideLayout227.xml"/><Relationship Id="rId36" Type="http://schemas.openxmlformats.org/officeDocument/2006/relationships/slideLayout" Target="../slideLayouts/slideLayout226.xml"/><Relationship Id="rId39" Type="http://schemas.openxmlformats.org/officeDocument/2006/relationships/slideLayout" Target="../slideLayouts/slideLayout229.xml"/><Relationship Id="rId38" Type="http://schemas.openxmlformats.org/officeDocument/2006/relationships/slideLayout" Target="../slideLayouts/slideLayout228.xml"/><Relationship Id="rId62" Type="http://schemas.openxmlformats.org/officeDocument/2006/relationships/slideLayout" Target="../slideLayouts/slideLayout252.xml"/><Relationship Id="rId61" Type="http://schemas.openxmlformats.org/officeDocument/2006/relationships/slideLayout" Target="../slideLayouts/slideLayout251.xml"/><Relationship Id="rId20" Type="http://schemas.openxmlformats.org/officeDocument/2006/relationships/slideLayout" Target="../slideLayouts/slideLayout210.xml"/><Relationship Id="rId64" Type="http://schemas.openxmlformats.org/officeDocument/2006/relationships/slideLayout" Target="../slideLayouts/slideLayout254.xml"/><Relationship Id="rId63" Type="http://schemas.openxmlformats.org/officeDocument/2006/relationships/slideLayout" Target="../slideLayouts/slideLayout253.xml"/><Relationship Id="rId22" Type="http://schemas.openxmlformats.org/officeDocument/2006/relationships/slideLayout" Target="../slideLayouts/slideLayout212.xml"/><Relationship Id="rId66" Type="http://schemas.openxmlformats.org/officeDocument/2006/relationships/slideLayout" Target="../slideLayouts/slideLayout256.xml"/><Relationship Id="rId21" Type="http://schemas.openxmlformats.org/officeDocument/2006/relationships/slideLayout" Target="../slideLayouts/slideLayout211.xml"/><Relationship Id="rId65" Type="http://schemas.openxmlformats.org/officeDocument/2006/relationships/slideLayout" Target="../slideLayouts/slideLayout255.xml"/><Relationship Id="rId24" Type="http://schemas.openxmlformats.org/officeDocument/2006/relationships/slideLayout" Target="../slideLayouts/slideLayout214.xml"/><Relationship Id="rId68" Type="http://schemas.openxmlformats.org/officeDocument/2006/relationships/slideLayout" Target="../slideLayouts/slideLayout258.xml"/><Relationship Id="rId23" Type="http://schemas.openxmlformats.org/officeDocument/2006/relationships/slideLayout" Target="../slideLayouts/slideLayout213.xml"/><Relationship Id="rId67" Type="http://schemas.openxmlformats.org/officeDocument/2006/relationships/slideLayout" Target="../slideLayouts/slideLayout257.xml"/><Relationship Id="rId60" Type="http://schemas.openxmlformats.org/officeDocument/2006/relationships/slideLayout" Target="../slideLayouts/slideLayout250.xml"/><Relationship Id="rId26" Type="http://schemas.openxmlformats.org/officeDocument/2006/relationships/slideLayout" Target="../slideLayouts/slideLayout216.xml"/><Relationship Id="rId25" Type="http://schemas.openxmlformats.org/officeDocument/2006/relationships/slideLayout" Target="../slideLayouts/slideLayout215.xml"/><Relationship Id="rId69" Type="http://schemas.openxmlformats.org/officeDocument/2006/relationships/slideLayout" Target="../slideLayouts/slideLayout259.xml"/><Relationship Id="rId28" Type="http://schemas.openxmlformats.org/officeDocument/2006/relationships/slideLayout" Target="../slideLayouts/slideLayout218.xml"/><Relationship Id="rId27" Type="http://schemas.openxmlformats.org/officeDocument/2006/relationships/slideLayout" Target="../slideLayouts/slideLayout217.xml"/><Relationship Id="rId29" Type="http://schemas.openxmlformats.org/officeDocument/2006/relationships/slideLayout" Target="../slideLayouts/slideLayout219.xml"/><Relationship Id="rId51" Type="http://schemas.openxmlformats.org/officeDocument/2006/relationships/slideLayout" Target="../slideLayouts/slideLayout241.xml"/><Relationship Id="rId95" Type="http://schemas.openxmlformats.org/officeDocument/2006/relationships/slideLayout" Target="../slideLayouts/slideLayout285.xml"/><Relationship Id="rId50" Type="http://schemas.openxmlformats.org/officeDocument/2006/relationships/slideLayout" Target="../slideLayouts/slideLayout240.xml"/><Relationship Id="rId94" Type="http://schemas.openxmlformats.org/officeDocument/2006/relationships/slideLayout" Target="../slideLayouts/slideLayout284.xml"/><Relationship Id="rId53" Type="http://schemas.openxmlformats.org/officeDocument/2006/relationships/slideLayout" Target="../slideLayouts/slideLayout243.xml"/><Relationship Id="rId52" Type="http://schemas.openxmlformats.org/officeDocument/2006/relationships/slideLayout" Target="../slideLayouts/slideLayout242.xml"/><Relationship Id="rId96" Type="http://schemas.openxmlformats.org/officeDocument/2006/relationships/theme" Target="../theme/theme4.xml"/><Relationship Id="rId11" Type="http://schemas.openxmlformats.org/officeDocument/2006/relationships/slideLayout" Target="../slideLayouts/slideLayout201.xml"/><Relationship Id="rId55" Type="http://schemas.openxmlformats.org/officeDocument/2006/relationships/slideLayout" Target="../slideLayouts/slideLayout245.xml"/><Relationship Id="rId10" Type="http://schemas.openxmlformats.org/officeDocument/2006/relationships/slideLayout" Target="../slideLayouts/slideLayout200.xml"/><Relationship Id="rId54" Type="http://schemas.openxmlformats.org/officeDocument/2006/relationships/slideLayout" Target="../slideLayouts/slideLayout244.xml"/><Relationship Id="rId13" Type="http://schemas.openxmlformats.org/officeDocument/2006/relationships/slideLayout" Target="../slideLayouts/slideLayout203.xml"/><Relationship Id="rId57" Type="http://schemas.openxmlformats.org/officeDocument/2006/relationships/slideLayout" Target="../slideLayouts/slideLayout247.xml"/><Relationship Id="rId12" Type="http://schemas.openxmlformats.org/officeDocument/2006/relationships/slideLayout" Target="../slideLayouts/slideLayout202.xml"/><Relationship Id="rId56" Type="http://schemas.openxmlformats.org/officeDocument/2006/relationships/slideLayout" Target="../slideLayouts/slideLayout246.xml"/><Relationship Id="rId91" Type="http://schemas.openxmlformats.org/officeDocument/2006/relationships/slideLayout" Target="../slideLayouts/slideLayout281.xml"/><Relationship Id="rId90" Type="http://schemas.openxmlformats.org/officeDocument/2006/relationships/slideLayout" Target="../slideLayouts/slideLayout280.xml"/><Relationship Id="rId93" Type="http://schemas.openxmlformats.org/officeDocument/2006/relationships/slideLayout" Target="../slideLayouts/slideLayout283.xml"/><Relationship Id="rId92" Type="http://schemas.openxmlformats.org/officeDocument/2006/relationships/slideLayout" Target="../slideLayouts/slideLayout282.xml"/><Relationship Id="rId15" Type="http://schemas.openxmlformats.org/officeDocument/2006/relationships/slideLayout" Target="../slideLayouts/slideLayout205.xml"/><Relationship Id="rId59" Type="http://schemas.openxmlformats.org/officeDocument/2006/relationships/slideLayout" Target="../slideLayouts/slideLayout249.xml"/><Relationship Id="rId14" Type="http://schemas.openxmlformats.org/officeDocument/2006/relationships/slideLayout" Target="../slideLayouts/slideLayout204.xml"/><Relationship Id="rId58" Type="http://schemas.openxmlformats.org/officeDocument/2006/relationships/slideLayout" Target="../slideLayouts/slideLayout248.xml"/><Relationship Id="rId17" Type="http://schemas.openxmlformats.org/officeDocument/2006/relationships/slideLayout" Target="../slideLayouts/slideLayout207.xml"/><Relationship Id="rId16" Type="http://schemas.openxmlformats.org/officeDocument/2006/relationships/slideLayout" Target="../slideLayouts/slideLayout206.xml"/><Relationship Id="rId19" Type="http://schemas.openxmlformats.org/officeDocument/2006/relationships/slideLayout" Target="../slideLayouts/slideLayout209.xml"/><Relationship Id="rId18" Type="http://schemas.openxmlformats.org/officeDocument/2006/relationships/slideLayout" Target="../slideLayouts/slideLayout208.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325.xml"/><Relationship Id="rId84" Type="http://schemas.openxmlformats.org/officeDocument/2006/relationships/slideLayout" Target="../slideLayouts/slideLayout369.xml"/><Relationship Id="rId83" Type="http://schemas.openxmlformats.org/officeDocument/2006/relationships/slideLayout" Target="../slideLayouts/slideLayout368.xml"/><Relationship Id="rId42" Type="http://schemas.openxmlformats.org/officeDocument/2006/relationships/slideLayout" Target="../slideLayouts/slideLayout327.xml"/><Relationship Id="rId86" Type="http://schemas.openxmlformats.org/officeDocument/2006/relationships/slideLayout" Target="../slideLayouts/slideLayout371.xml"/><Relationship Id="rId41" Type="http://schemas.openxmlformats.org/officeDocument/2006/relationships/slideLayout" Target="../slideLayouts/slideLayout326.xml"/><Relationship Id="rId85" Type="http://schemas.openxmlformats.org/officeDocument/2006/relationships/slideLayout" Target="../slideLayouts/slideLayout370.xml"/><Relationship Id="rId44" Type="http://schemas.openxmlformats.org/officeDocument/2006/relationships/slideLayout" Target="../slideLayouts/slideLayout329.xml"/><Relationship Id="rId88" Type="http://schemas.openxmlformats.org/officeDocument/2006/relationships/slideLayout" Target="../slideLayouts/slideLayout373.xml"/><Relationship Id="rId43" Type="http://schemas.openxmlformats.org/officeDocument/2006/relationships/slideLayout" Target="../slideLayouts/slideLayout328.xml"/><Relationship Id="rId87" Type="http://schemas.openxmlformats.org/officeDocument/2006/relationships/slideLayout" Target="../slideLayouts/slideLayout372.xml"/><Relationship Id="rId46" Type="http://schemas.openxmlformats.org/officeDocument/2006/relationships/slideLayout" Target="../slideLayouts/slideLayout331.xml"/><Relationship Id="rId45" Type="http://schemas.openxmlformats.org/officeDocument/2006/relationships/slideLayout" Target="../slideLayouts/slideLayout330.xml"/><Relationship Id="rId89" Type="http://schemas.openxmlformats.org/officeDocument/2006/relationships/slideLayout" Target="../slideLayouts/slideLayout374.xml"/><Relationship Id="rId80" Type="http://schemas.openxmlformats.org/officeDocument/2006/relationships/slideLayout" Target="../slideLayouts/slideLayout365.xml"/><Relationship Id="rId82" Type="http://schemas.openxmlformats.org/officeDocument/2006/relationships/slideLayout" Target="../slideLayouts/slideLayout367.xml"/><Relationship Id="rId81" Type="http://schemas.openxmlformats.org/officeDocument/2006/relationships/slideLayout" Target="../slideLayouts/slideLayout366.xml"/><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48" Type="http://schemas.openxmlformats.org/officeDocument/2006/relationships/slideLayout" Target="../slideLayouts/slideLayout333.xml"/><Relationship Id="rId47" Type="http://schemas.openxmlformats.org/officeDocument/2006/relationships/slideLayout" Target="../slideLayouts/slideLayout332.xml"/><Relationship Id="rId49" Type="http://schemas.openxmlformats.org/officeDocument/2006/relationships/slideLayout" Target="../slideLayouts/slideLayout334.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73" Type="http://schemas.openxmlformats.org/officeDocument/2006/relationships/slideLayout" Target="../slideLayouts/slideLayout358.xml"/><Relationship Id="rId72" Type="http://schemas.openxmlformats.org/officeDocument/2006/relationships/slideLayout" Target="../slideLayouts/slideLayout357.xml"/><Relationship Id="rId31" Type="http://schemas.openxmlformats.org/officeDocument/2006/relationships/slideLayout" Target="../slideLayouts/slideLayout316.xml"/><Relationship Id="rId75" Type="http://schemas.openxmlformats.org/officeDocument/2006/relationships/slideLayout" Target="../slideLayouts/slideLayout360.xml"/><Relationship Id="rId30" Type="http://schemas.openxmlformats.org/officeDocument/2006/relationships/slideLayout" Target="../slideLayouts/slideLayout315.xml"/><Relationship Id="rId74" Type="http://schemas.openxmlformats.org/officeDocument/2006/relationships/slideLayout" Target="../slideLayouts/slideLayout359.xml"/><Relationship Id="rId33" Type="http://schemas.openxmlformats.org/officeDocument/2006/relationships/slideLayout" Target="../slideLayouts/slideLayout318.xml"/><Relationship Id="rId77" Type="http://schemas.openxmlformats.org/officeDocument/2006/relationships/slideLayout" Target="../slideLayouts/slideLayout362.xml"/><Relationship Id="rId32" Type="http://schemas.openxmlformats.org/officeDocument/2006/relationships/slideLayout" Target="../slideLayouts/slideLayout317.xml"/><Relationship Id="rId76" Type="http://schemas.openxmlformats.org/officeDocument/2006/relationships/slideLayout" Target="../slideLayouts/slideLayout361.xml"/><Relationship Id="rId35" Type="http://schemas.openxmlformats.org/officeDocument/2006/relationships/slideLayout" Target="../slideLayouts/slideLayout320.xml"/><Relationship Id="rId79" Type="http://schemas.openxmlformats.org/officeDocument/2006/relationships/slideLayout" Target="../slideLayouts/slideLayout364.xml"/><Relationship Id="rId34" Type="http://schemas.openxmlformats.org/officeDocument/2006/relationships/slideLayout" Target="../slideLayouts/slideLayout319.xml"/><Relationship Id="rId78" Type="http://schemas.openxmlformats.org/officeDocument/2006/relationships/slideLayout" Target="../slideLayouts/slideLayout363.xml"/><Relationship Id="rId71" Type="http://schemas.openxmlformats.org/officeDocument/2006/relationships/slideLayout" Target="../slideLayouts/slideLayout356.xml"/><Relationship Id="rId70" Type="http://schemas.openxmlformats.org/officeDocument/2006/relationships/slideLayout" Target="../slideLayouts/slideLayout355.xml"/><Relationship Id="rId37" Type="http://schemas.openxmlformats.org/officeDocument/2006/relationships/slideLayout" Target="../slideLayouts/slideLayout322.xml"/><Relationship Id="rId36" Type="http://schemas.openxmlformats.org/officeDocument/2006/relationships/slideLayout" Target="../slideLayouts/slideLayout321.xml"/><Relationship Id="rId39" Type="http://schemas.openxmlformats.org/officeDocument/2006/relationships/slideLayout" Target="../slideLayouts/slideLayout324.xml"/><Relationship Id="rId38" Type="http://schemas.openxmlformats.org/officeDocument/2006/relationships/slideLayout" Target="../slideLayouts/slideLayout323.xml"/><Relationship Id="rId62" Type="http://schemas.openxmlformats.org/officeDocument/2006/relationships/slideLayout" Target="../slideLayouts/slideLayout347.xml"/><Relationship Id="rId61" Type="http://schemas.openxmlformats.org/officeDocument/2006/relationships/slideLayout" Target="../slideLayouts/slideLayout346.xml"/><Relationship Id="rId20" Type="http://schemas.openxmlformats.org/officeDocument/2006/relationships/slideLayout" Target="../slideLayouts/slideLayout305.xml"/><Relationship Id="rId64" Type="http://schemas.openxmlformats.org/officeDocument/2006/relationships/slideLayout" Target="../slideLayouts/slideLayout349.xml"/><Relationship Id="rId63" Type="http://schemas.openxmlformats.org/officeDocument/2006/relationships/slideLayout" Target="../slideLayouts/slideLayout348.xml"/><Relationship Id="rId22" Type="http://schemas.openxmlformats.org/officeDocument/2006/relationships/slideLayout" Target="../slideLayouts/slideLayout307.xml"/><Relationship Id="rId66" Type="http://schemas.openxmlformats.org/officeDocument/2006/relationships/slideLayout" Target="../slideLayouts/slideLayout351.xml"/><Relationship Id="rId21" Type="http://schemas.openxmlformats.org/officeDocument/2006/relationships/slideLayout" Target="../slideLayouts/slideLayout306.xml"/><Relationship Id="rId65" Type="http://schemas.openxmlformats.org/officeDocument/2006/relationships/slideLayout" Target="../slideLayouts/slideLayout350.xml"/><Relationship Id="rId24" Type="http://schemas.openxmlformats.org/officeDocument/2006/relationships/slideLayout" Target="../slideLayouts/slideLayout309.xml"/><Relationship Id="rId68" Type="http://schemas.openxmlformats.org/officeDocument/2006/relationships/slideLayout" Target="../slideLayouts/slideLayout353.xml"/><Relationship Id="rId23" Type="http://schemas.openxmlformats.org/officeDocument/2006/relationships/slideLayout" Target="../slideLayouts/slideLayout308.xml"/><Relationship Id="rId67" Type="http://schemas.openxmlformats.org/officeDocument/2006/relationships/slideLayout" Target="../slideLayouts/slideLayout352.xml"/><Relationship Id="rId60" Type="http://schemas.openxmlformats.org/officeDocument/2006/relationships/slideLayout" Target="../slideLayouts/slideLayout345.xml"/><Relationship Id="rId26" Type="http://schemas.openxmlformats.org/officeDocument/2006/relationships/slideLayout" Target="../slideLayouts/slideLayout311.xml"/><Relationship Id="rId25" Type="http://schemas.openxmlformats.org/officeDocument/2006/relationships/slideLayout" Target="../slideLayouts/slideLayout310.xml"/><Relationship Id="rId69" Type="http://schemas.openxmlformats.org/officeDocument/2006/relationships/slideLayout" Target="../slideLayouts/slideLayout354.xml"/><Relationship Id="rId28" Type="http://schemas.openxmlformats.org/officeDocument/2006/relationships/slideLayout" Target="../slideLayouts/slideLayout313.xml"/><Relationship Id="rId27" Type="http://schemas.openxmlformats.org/officeDocument/2006/relationships/slideLayout" Target="../slideLayouts/slideLayout312.xml"/><Relationship Id="rId29" Type="http://schemas.openxmlformats.org/officeDocument/2006/relationships/slideLayout" Target="../slideLayouts/slideLayout314.xml"/><Relationship Id="rId51" Type="http://schemas.openxmlformats.org/officeDocument/2006/relationships/slideLayout" Target="../slideLayouts/slideLayout336.xml"/><Relationship Id="rId95" Type="http://schemas.openxmlformats.org/officeDocument/2006/relationships/slideLayout" Target="../slideLayouts/slideLayout380.xml"/><Relationship Id="rId50" Type="http://schemas.openxmlformats.org/officeDocument/2006/relationships/slideLayout" Target="../slideLayouts/slideLayout335.xml"/><Relationship Id="rId94" Type="http://schemas.openxmlformats.org/officeDocument/2006/relationships/slideLayout" Target="../slideLayouts/slideLayout379.xml"/><Relationship Id="rId53" Type="http://schemas.openxmlformats.org/officeDocument/2006/relationships/slideLayout" Target="../slideLayouts/slideLayout338.xml"/><Relationship Id="rId52" Type="http://schemas.openxmlformats.org/officeDocument/2006/relationships/slideLayout" Target="../slideLayouts/slideLayout337.xml"/><Relationship Id="rId96" Type="http://schemas.openxmlformats.org/officeDocument/2006/relationships/theme" Target="../theme/theme2.xml"/><Relationship Id="rId11" Type="http://schemas.openxmlformats.org/officeDocument/2006/relationships/slideLayout" Target="../slideLayouts/slideLayout296.xml"/><Relationship Id="rId55" Type="http://schemas.openxmlformats.org/officeDocument/2006/relationships/slideLayout" Target="../slideLayouts/slideLayout340.xml"/><Relationship Id="rId10" Type="http://schemas.openxmlformats.org/officeDocument/2006/relationships/slideLayout" Target="../slideLayouts/slideLayout295.xml"/><Relationship Id="rId54" Type="http://schemas.openxmlformats.org/officeDocument/2006/relationships/slideLayout" Target="../slideLayouts/slideLayout339.xml"/><Relationship Id="rId13" Type="http://schemas.openxmlformats.org/officeDocument/2006/relationships/slideLayout" Target="../slideLayouts/slideLayout298.xml"/><Relationship Id="rId57" Type="http://schemas.openxmlformats.org/officeDocument/2006/relationships/slideLayout" Target="../slideLayouts/slideLayout342.xml"/><Relationship Id="rId12" Type="http://schemas.openxmlformats.org/officeDocument/2006/relationships/slideLayout" Target="../slideLayouts/slideLayout297.xml"/><Relationship Id="rId56" Type="http://schemas.openxmlformats.org/officeDocument/2006/relationships/slideLayout" Target="../slideLayouts/slideLayout341.xml"/><Relationship Id="rId91" Type="http://schemas.openxmlformats.org/officeDocument/2006/relationships/slideLayout" Target="../slideLayouts/slideLayout376.xml"/><Relationship Id="rId90" Type="http://schemas.openxmlformats.org/officeDocument/2006/relationships/slideLayout" Target="../slideLayouts/slideLayout375.xml"/><Relationship Id="rId93" Type="http://schemas.openxmlformats.org/officeDocument/2006/relationships/slideLayout" Target="../slideLayouts/slideLayout378.xml"/><Relationship Id="rId92" Type="http://schemas.openxmlformats.org/officeDocument/2006/relationships/slideLayout" Target="../slideLayouts/slideLayout377.xml"/><Relationship Id="rId15" Type="http://schemas.openxmlformats.org/officeDocument/2006/relationships/slideLayout" Target="../slideLayouts/slideLayout300.xml"/><Relationship Id="rId59" Type="http://schemas.openxmlformats.org/officeDocument/2006/relationships/slideLayout" Target="../slideLayouts/slideLayout344.xml"/><Relationship Id="rId14" Type="http://schemas.openxmlformats.org/officeDocument/2006/relationships/slideLayout" Target="../slideLayouts/slideLayout299.xml"/><Relationship Id="rId58" Type="http://schemas.openxmlformats.org/officeDocument/2006/relationships/slideLayout" Target="../slideLayouts/slideLayout343.xml"/><Relationship Id="rId17" Type="http://schemas.openxmlformats.org/officeDocument/2006/relationships/slideLayout" Target="../slideLayouts/slideLayout302.xml"/><Relationship Id="rId16" Type="http://schemas.openxmlformats.org/officeDocument/2006/relationships/slideLayout" Target="../slideLayouts/slideLayout301.xml"/><Relationship Id="rId19" Type="http://schemas.openxmlformats.org/officeDocument/2006/relationships/slideLayout" Target="../slideLayouts/slideLayout304.xml"/><Relationship Id="rId18" Type="http://schemas.openxmlformats.org/officeDocument/2006/relationships/slideLayout" Target="../slideLayouts/slideLayout303.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420.xml"/><Relationship Id="rId84" Type="http://schemas.openxmlformats.org/officeDocument/2006/relationships/slideLayout" Target="../slideLayouts/slideLayout464.xml"/><Relationship Id="rId83" Type="http://schemas.openxmlformats.org/officeDocument/2006/relationships/slideLayout" Target="../slideLayouts/slideLayout463.xml"/><Relationship Id="rId42" Type="http://schemas.openxmlformats.org/officeDocument/2006/relationships/slideLayout" Target="../slideLayouts/slideLayout422.xml"/><Relationship Id="rId86" Type="http://schemas.openxmlformats.org/officeDocument/2006/relationships/slideLayout" Target="../slideLayouts/slideLayout466.xml"/><Relationship Id="rId41" Type="http://schemas.openxmlformats.org/officeDocument/2006/relationships/slideLayout" Target="../slideLayouts/slideLayout421.xml"/><Relationship Id="rId85" Type="http://schemas.openxmlformats.org/officeDocument/2006/relationships/slideLayout" Target="../slideLayouts/slideLayout465.xml"/><Relationship Id="rId44" Type="http://schemas.openxmlformats.org/officeDocument/2006/relationships/slideLayout" Target="../slideLayouts/slideLayout424.xml"/><Relationship Id="rId88" Type="http://schemas.openxmlformats.org/officeDocument/2006/relationships/slideLayout" Target="../slideLayouts/slideLayout468.xml"/><Relationship Id="rId43" Type="http://schemas.openxmlformats.org/officeDocument/2006/relationships/slideLayout" Target="../slideLayouts/slideLayout423.xml"/><Relationship Id="rId87" Type="http://schemas.openxmlformats.org/officeDocument/2006/relationships/slideLayout" Target="../slideLayouts/slideLayout467.xml"/><Relationship Id="rId46" Type="http://schemas.openxmlformats.org/officeDocument/2006/relationships/slideLayout" Target="../slideLayouts/slideLayout426.xml"/><Relationship Id="rId45" Type="http://schemas.openxmlformats.org/officeDocument/2006/relationships/slideLayout" Target="../slideLayouts/slideLayout425.xml"/><Relationship Id="rId89" Type="http://schemas.openxmlformats.org/officeDocument/2006/relationships/slideLayout" Target="../slideLayouts/slideLayout469.xml"/><Relationship Id="rId80" Type="http://schemas.openxmlformats.org/officeDocument/2006/relationships/slideLayout" Target="../slideLayouts/slideLayout460.xml"/><Relationship Id="rId82" Type="http://schemas.openxmlformats.org/officeDocument/2006/relationships/slideLayout" Target="../slideLayouts/slideLayout462.xml"/><Relationship Id="rId81" Type="http://schemas.openxmlformats.org/officeDocument/2006/relationships/slideLayout" Target="../slideLayouts/slideLayout461.xml"/><Relationship Id="rId1" Type="http://schemas.openxmlformats.org/officeDocument/2006/relationships/slideLayout" Target="../slideLayouts/slideLayout381.xml"/><Relationship Id="rId2" Type="http://schemas.openxmlformats.org/officeDocument/2006/relationships/slideLayout" Target="../slideLayouts/slideLayout382.xml"/><Relationship Id="rId3" Type="http://schemas.openxmlformats.org/officeDocument/2006/relationships/slideLayout" Target="../slideLayouts/slideLayout383.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48" Type="http://schemas.openxmlformats.org/officeDocument/2006/relationships/slideLayout" Target="../slideLayouts/slideLayout428.xml"/><Relationship Id="rId47" Type="http://schemas.openxmlformats.org/officeDocument/2006/relationships/slideLayout" Target="../slideLayouts/slideLayout427.xml"/><Relationship Id="rId49" Type="http://schemas.openxmlformats.org/officeDocument/2006/relationships/slideLayout" Target="../slideLayouts/slideLayout429.xml"/><Relationship Id="rId5" Type="http://schemas.openxmlformats.org/officeDocument/2006/relationships/slideLayout" Target="../slideLayouts/slideLayout385.xml"/><Relationship Id="rId6" Type="http://schemas.openxmlformats.org/officeDocument/2006/relationships/slideLayout" Target="../slideLayouts/slideLayout386.xml"/><Relationship Id="rId7" Type="http://schemas.openxmlformats.org/officeDocument/2006/relationships/slideLayout" Target="../slideLayouts/slideLayout387.xml"/><Relationship Id="rId8" Type="http://schemas.openxmlformats.org/officeDocument/2006/relationships/slideLayout" Target="../slideLayouts/slideLayout388.xml"/><Relationship Id="rId73" Type="http://schemas.openxmlformats.org/officeDocument/2006/relationships/slideLayout" Target="../slideLayouts/slideLayout453.xml"/><Relationship Id="rId72" Type="http://schemas.openxmlformats.org/officeDocument/2006/relationships/slideLayout" Target="../slideLayouts/slideLayout452.xml"/><Relationship Id="rId31" Type="http://schemas.openxmlformats.org/officeDocument/2006/relationships/slideLayout" Target="../slideLayouts/slideLayout411.xml"/><Relationship Id="rId75" Type="http://schemas.openxmlformats.org/officeDocument/2006/relationships/slideLayout" Target="../slideLayouts/slideLayout455.xml"/><Relationship Id="rId30" Type="http://schemas.openxmlformats.org/officeDocument/2006/relationships/slideLayout" Target="../slideLayouts/slideLayout410.xml"/><Relationship Id="rId74" Type="http://schemas.openxmlformats.org/officeDocument/2006/relationships/slideLayout" Target="../slideLayouts/slideLayout454.xml"/><Relationship Id="rId33" Type="http://schemas.openxmlformats.org/officeDocument/2006/relationships/slideLayout" Target="../slideLayouts/slideLayout413.xml"/><Relationship Id="rId77" Type="http://schemas.openxmlformats.org/officeDocument/2006/relationships/slideLayout" Target="../slideLayouts/slideLayout457.xml"/><Relationship Id="rId32" Type="http://schemas.openxmlformats.org/officeDocument/2006/relationships/slideLayout" Target="../slideLayouts/slideLayout412.xml"/><Relationship Id="rId76" Type="http://schemas.openxmlformats.org/officeDocument/2006/relationships/slideLayout" Target="../slideLayouts/slideLayout456.xml"/><Relationship Id="rId35" Type="http://schemas.openxmlformats.org/officeDocument/2006/relationships/slideLayout" Target="../slideLayouts/slideLayout415.xml"/><Relationship Id="rId79" Type="http://schemas.openxmlformats.org/officeDocument/2006/relationships/slideLayout" Target="../slideLayouts/slideLayout459.xml"/><Relationship Id="rId34" Type="http://schemas.openxmlformats.org/officeDocument/2006/relationships/slideLayout" Target="../slideLayouts/slideLayout414.xml"/><Relationship Id="rId78" Type="http://schemas.openxmlformats.org/officeDocument/2006/relationships/slideLayout" Target="../slideLayouts/slideLayout458.xml"/><Relationship Id="rId71" Type="http://schemas.openxmlformats.org/officeDocument/2006/relationships/slideLayout" Target="../slideLayouts/slideLayout451.xml"/><Relationship Id="rId70" Type="http://schemas.openxmlformats.org/officeDocument/2006/relationships/slideLayout" Target="../slideLayouts/slideLayout450.xml"/><Relationship Id="rId37" Type="http://schemas.openxmlformats.org/officeDocument/2006/relationships/slideLayout" Target="../slideLayouts/slideLayout417.xml"/><Relationship Id="rId36" Type="http://schemas.openxmlformats.org/officeDocument/2006/relationships/slideLayout" Target="../slideLayouts/slideLayout416.xml"/><Relationship Id="rId39" Type="http://schemas.openxmlformats.org/officeDocument/2006/relationships/slideLayout" Target="../slideLayouts/slideLayout419.xml"/><Relationship Id="rId38" Type="http://schemas.openxmlformats.org/officeDocument/2006/relationships/slideLayout" Target="../slideLayouts/slideLayout418.xml"/><Relationship Id="rId62" Type="http://schemas.openxmlformats.org/officeDocument/2006/relationships/slideLayout" Target="../slideLayouts/slideLayout442.xml"/><Relationship Id="rId61" Type="http://schemas.openxmlformats.org/officeDocument/2006/relationships/slideLayout" Target="../slideLayouts/slideLayout441.xml"/><Relationship Id="rId20" Type="http://schemas.openxmlformats.org/officeDocument/2006/relationships/slideLayout" Target="../slideLayouts/slideLayout400.xml"/><Relationship Id="rId64" Type="http://schemas.openxmlformats.org/officeDocument/2006/relationships/slideLayout" Target="../slideLayouts/slideLayout444.xml"/><Relationship Id="rId63" Type="http://schemas.openxmlformats.org/officeDocument/2006/relationships/slideLayout" Target="../slideLayouts/slideLayout443.xml"/><Relationship Id="rId22" Type="http://schemas.openxmlformats.org/officeDocument/2006/relationships/slideLayout" Target="../slideLayouts/slideLayout402.xml"/><Relationship Id="rId66" Type="http://schemas.openxmlformats.org/officeDocument/2006/relationships/slideLayout" Target="../slideLayouts/slideLayout446.xml"/><Relationship Id="rId21" Type="http://schemas.openxmlformats.org/officeDocument/2006/relationships/slideLayout" Target="../slideLayouts/slideLayout401.xml"/><Relationship Id="rId65" Type="http://schemas.openxmlformats.org/officeDocument/2006/relationships/slideLayout" Target="../slideLayouts/slideLayout445.xml"/><Relationship Id="rId24" Type="http://schemas.openxmlformats.org/officeDocument/2006/relationships/slideLayout" Target="../slideLayouts/slideLayout404.xml"/><Relationship Id="rId68" Type="http://schemas.openxmlformats.org/officeDocument/2006/relationships/slideLayout" Target="../slideLayouts/slideLayout448.xml"/><Relationship Id="rId23" Type="http://schemas.openxmlformats.org/officeDocument/2006/relationships/slideLayout" Target="../slideLayouts/slideLayout403.xml"/><Relationship Id="rId67" Type="http://schemas.openxmlformats.org/officeDocument/2006/relationships/slideLayout" Target="../slideLayouts/slideLayout447.xml"/><Relationship Id="rId60" Type="http://schemas.openxmlformats.org/officeDocument/2006/relationships/slideLayout" Target="../slideLayouts/slideLayout440.xml"/><Relationship Id="rId26" Type="http://schemas.openxmlformats.org/officeDocument/2006/relationships/slideLayout" Target="../slideLayouts/slideLayout406.xml"/><Relationship Id="rId25" Type="http://schemas.openxmlformats.org/officeDocument/2006/relationships/slideLayout" Target="../slideLayouts/slideLayout405.xml"/><Relationship Id="rId69" Type="http://schemas.openxmlformats.org/officeDocument/2006/relationships/slideLayout" Target="../slideLayouts/slideLayout449.xml"/><Relationship Id="rId28" Type="http://schemas.openxmlformats.org/officeDocument/2006/relationships/slideLayout" Target="../slideLayouts/slideLayout408.xml"/><Relationship Id="rId27" Type="http://schemas.openxmlformats.org/officeDocument/2006/relationships/slideLayout" Target="../slideLayouts/slideLayout407.xml"/><Relationship Id="rId29" Type="http://schemas.openxmlformats.org/officeDocument/2006/relationships/slideLayout" Target="../slideLayouts/slideLayout409.xml"/><Relationship Id="rId51" Type="http://schemas.openxmlformats.org/officeDocument/2006/relationships/slideLayout" Target="../slideLayouts/slideLayout431.xml"/><Relationship Id="rId95" Type="http://schemas.openxmlformats.org/officeDocument/2006/relationships/slideLayout" Target="../slideLayouts/slideLayout475.xml"/><Relationship Id="rId50" Type="http://schemas.openxmlformats.org/officeDocument/2006/relationships/slideLayout" Target="../slideLayouts/slideLayout430.xml"/><Relationship Id="rId94" Type="http://schemas.openxmlformats.org/officeDocument/2006/relationships/slideLayout" Target="../slideLayouts/slideLayout474.xml"/><Relationship Id="rId53" Type="http://schemas.openxmlformats.org/officeDocument/2006/relationships/slideLayout" Target="../slideLayouts/slideLayout433.xml"/><Relationship Id="rId52" Type="http://schemas.openxmlformats.org/officeDocument/2006/relationships/slideLayout" Target="../slideLayouts/slideLayout432.xml"/><Relationship Id="rId96" Type="http://schemas.openxmlformats.org/officeDocument/2006/relationships/theme" Target="../theme/theme6.xml"/><Relationship Id="rId11" Type="http://schemas.openxmlformats.org/officeDocument/2006/relationships/slideLayout" Target="../slideLayouts/slideLayout391.xml"/><Relationship Id="rId55" Type="http://schemas.openxmlformats.org/officeDocument/2006/relationships/slideLayout" Target="../slideLayouts/slideLayout435.xml"/><Relationship Id="rId10" Type="http://schemas.openxmlformats.org/officeDocument/2006/relationships/slideLayout" Target="../slideLayouts/slideLayout390.xml"/><Relationship Id="rId54" Type="http://schemas.openxmlformats.org/officeDocument/2006/relationships/slideLayout" Target="../slideLayouts/slideLayout434.xml"/><Relationship Id="rId13" Type="http://schemas.openxmlformats.org/officeDocument/2006/relationships/slideLayout" Target="../slideLayouts/slideLayout393.xml"/><Relationship Id="rId57" Type="http://schemas.openxmlformats.org/officeDocument/2006/relationships/slideLayout" Target="../slideLayouts/slideLayout437.xml"/><Relationship Id="rId12" Type="http://schemas.openxmlformats.org/officeDocument/2006/relationships/slideLayout" Target="../slideLayouts/slideLayout392.xml"/><Relationship Id="rId56" Type="http://schemas.openxmlformats.org/officeDocument/2006/relationships/slideLayout" Target="../slideLayouts/slideLayout436.xml"/><Relationship Id="rId91" Type="http://schemas.openxmlformats.org/officeDocument/2006/relationships/slideLayout" Target="../slideLayouts/slideLayout471.xml"/><Relationship Id="rId90" Type="http://schemas.openxmlformats.org/officeDocument/2006/relationships/slideLayout" Target="../slideLayouts/slideLayout470.xml"/><Relationship Id="rId93" Type="http://schemas.openxmlformats.org/officeDocument/2006/relationships/slideLayout" Target="../slideLayouts/slideLayout473.xml"/><Relationship Id="rId92" Type="http://schemas.openxmlformats.org/officeDocument/2006/relationships/slideLayout" Target="../slideLayouts/slideLayout472.xml"/><Relationship Id="rId15" Type="http://schemas.openxmlformats.org/officeDocument/2006/relationships/slideLayout" Target="../slideLayouts/slideLayout395.xml"/><Relationship Id="rId59" Type="http://schemas.openxmlformats.org/officeDocument/2006/relationships/slideLayout" Target="../slideLayouts/slideLayout439.xml"/><Relationship Id="rId14" Type="http://schemas.openxmlformats.org/officeDocument/2006/relationships/slideLayout" Target="../slideLayouts/slideLayout394.xml"/><Relationship Id="rId58" Type="http://schemas.openxmlformats.org/officeDocument/2006/relationships/slideLayout" Target="../slideLayouts/slideLayout438.xml"/><Relationship Id="rId17" Type="http://schemas.openxmlformats.org/officeDocument/2006/relationships/slideLayout" Target="../slideLayouts/slideLayout397.xml"/><Relationship Id="rId16" Type="http://schemas.openxmlformats.org/officeDocument/2006/relationships/slideLayout" Target="../slideLayouts/slideLayout396.xml"/><Relationship Id="rId19" Type="http://schemas.openxmlformats.org/officeDocument/2006/relationships/slideLayout" Target="../slideLayouts/slideLayout399.xml"/><Relationship Id="rId18" Type="http://schemas.openxmlformats.org/officeDocument/2006/relationships/slideLayout" Target="../slideLayouts/slideLayout3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8" name="Google Shape;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0" name="Shape 570"/>
        <p:cNvGrpSpPr/>
        <p:nvPr/>
      </p:nvGrpSpPr>
      <p:grpSpPr>
        <a:xfrm>
          <a:off x="0" y="0"/>
          <a:ext cx="0" cy="0"/>
          <a:chOff x="0" y="0"/>
          <a:chExt cx="0" cy="0"/>
        </a:xfrm>
      </p:grpSpPr>
      <p:sp>
        <p:nvSpPr>
          <p:cNvPr id="571" name="Google Shape;571;g15616b7465d_0_5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2" name="Google Shape;572;g15616b7465d_0_5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573" name="Google Shape;573;g15616b7465d_0_5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 id="2147483784" r:id="rId40"/>
    <p:sldLayoutId id="2147483785" r:id="rId41"/>
    <p:sldLayoutId id="2147483786" r:id="rId42"/>
    <p:sldLayoutId id="2147483787" r:id="rId43"/>
    <p:sldLayoutId id="2147483788" r:id="rId44"/>
    <p:sldLayoutId id="2147483789" r:id="rId45"/>
    <p:sldLayoutId id="2147483790" r:id="rId46"/>
    <p:sldLayoutId id="2147483791" r:id="rId47"/>
    <p:sldLayoutId id="2147483792" r:id="rId48"/>
    <p:sldLayoutId id="2147483793" r:id="rId49"/>
    <p:sldLayoutId id="2147483794" r:id="rId50"/>
    <p:sldLayoutId id="2147483795" r:id="rId51"/>
    <p:sldLayoutId id="2147483796" r:id="rId52"/>
    <p:sldLayoutId id="2147483797" r:id="rId53"/>
    <p:sldLayoutId id="2147483798" r:id="rId54"/>
    <p:sldLayoutId id="2147483799" r:id="rId55"/>
    <p:sldLayoutId id="2147483800" r:id="rId56"/>
    <p:sldLayoutId id="2147483801" r:id="rId57"/>
    <p:sldLayoutId id="2147483802" r:id="rId58"/>
    <p:sldLayoutId id="2147483803" r:id="rId59"/>
    <p:sldLayoutId id="2147483804" r:id="rId60"/>
    <p:sldLayoutId id="2147483805" r:id="rId61"/>
    <p:sldLayoutId id="2147483806" r:id="rId62"/>
    <p:sldLayoutId id="2147483807" r:id="rId63"/>
    <p:sldLayoutId id="2147483808" r:id="rId64"/>
    <p:sldLayoutId id="2147483809" r:id="rId65"/>
    <p:sldLayoutId id="2147483810" r:id="rId66"/>
    <p:sldLayoutId id="2147483811" r:id="rId67"/>
    <p:sldLayoutId id="2147483812" r:id="rId68"/>
    <p:sldLayoutId id="2147483813" r:id="rId69"/>
    <p:sldLayoutId id="2147483814" r:id="rId70"/>
    <p:sldLayoutId id="2147483815" r:id="rId71"/>
    <p:sldLayoutId id="2147483816" r:id="rId72"/>
    <p:sldLayoutId id="2147483817" r:id="rId73"/>
    <p:sldLayoutId id="2147483818" r:id="rId74"/>
    <p:sldLayoutId id="2147483819" r:id="rId75"/>
    <p:sldLayoutId id="2147483820" r:id="rId76"/>
    <p:sldLayoutId id="2147483821" r:id="rId77"/>
    <p:sldLayoutId id="2147483822" r:id="rId78"/>
    <p:sldLayoutId id="2147483823" r:id="rId79"/>
    <p:sldLayoutId id="2147483824" r:id="rId80"/>
    <p:sldLayoutId id="2147483825" r:id="rId81"/>
    <p:sldLayoutId id="2147483826" r:id="rId82"/>
    <p:sldLayoutId id="2147483827" r:id="rId83"/>
    <p:sldLayoutId id="2147483828" r:id="rId84"/>
    <p:sldLayoutId id="2147483829" r:id="rId85"/>
    <p:sldLayoutId id="2147483830" r:id="rId86"/>
    <p:sldLayoutId id="2147483831" r:id="rId87"/>
    <p:sldLayoutId id="2147483832" r:id="rId88"/>
    <p:sldLayoutId id="2147483833" r:id="rId89"/>
    <p:sldLayoutId id="2147483834" r:id="rId90"/>
    <p:sldLayoutId id="2147483835" r:id="rId91"/>
    <p:sldLayoutId id="2147483836" r:id="rId92"/>
    <p:sldLayoutId id="2147483837" r:id="rId93"/>
    <p:sldLayoutId id="2147483838" r:id="rId94"/>
    <p:sldLayoutId id="2147483839"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35" name="Shape 1135"/>
        <p:cNvGrpSpPr/>
        <p:nvPr/>
      </p:nvGrpSpPr>
      <p:grpSpPr>
        <a:xfrm>
          <a:off x="0" y="0"/>
          <a:ext cx="0" cy="0"/>
          <a:chOff x="0" y="0"/>
          <a:chExt cx="0" cy="0"/>
        </a:xfrm>
      </p:grpSpPr>
      <p:sp>
        <p:nvSpPr>
          <p:cNvPr id="1136" name="Google Shape;1136;g1561a56ad27_0_5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37" name="Google Shape;1137;g1561a56ad27_0_5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1138" name="Google Shape;1138;g1561a56ad27_0_5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 id="2147483884" r:id="rId44"/>
    <p:sldLayoutId id="2147483885" r:id="rId45"/>
    <p:sldLayoutId id="2147483886" r:id="rId46"/>
    <p:sldLayoutId id="2147483887" r:id="rId47"/>
    <p:sldLayoutId id="2147483888" r:id="rId48"/>
    <p:sldLayoutId id="2147483889" r:id="rId49"/>
    <p:sldLayoutId id="2147483890" r:id="rId50"/>
    <p:sldLayoutId id="2147483891" r:id="rId51"/>
    <p:sldLayoutId id="2147483892" r:id="rId52"/>
    <p:sldLayoutId id="2147483893" r:id="rId53"/>
    <p:sldLayoutId id="2147483894" r:id="rId54"/>
    <p:sldLayoutId id="2147483895" r:id="rId55"/>
    <p:sldLayoutId id="2147483896" r:id="rId56"/>
    <p:sldLayoutId id="2147483897" r:id="rId57"/>
    <p:sldLayoutId id="2147483898" r:id="rId58"/>
    <p:sldLayoutId id="2147483899" r:id="rId59"/>
    <p:sldLayoutId id="2147483900" r:id="rId60"/>
    <p:sldLayoutId id="2147483901" r:id="rId61"/>
    <p:sldLayoutId id="2147483902" r:id="rId62"/>
    <p:sldLayoutId id="2147483903" r:id="rId63"/>
    <p:sldLayoutId id="2147483904" r:id="rId64"/>
    <p:sldLayoutId id="2147483905" r:id="rId65"/>
    <p:sldLayoutId id="2147483906" r:id="rId66"/>
    <p:sldLayoutId id="2147483907" r:id="rId67"/>
    <p:sldLayoutId id="2147483908" r:id="rId68"/>
    <p:sldLayoutId id="2147483909" r:id="rId69"/>
    <p:sldLayoutId id="2147483910" r:id="rId70"/>
    <p:sldLayoutId id="2147483911" r:id="rId71"/>
    <p:sldLayoutId id="2147483912" r:id="rId72"/>
    <p:sldLayoutId id="2147483913" r:id="rId73"/>
    <p:sldLayoutId id="2147483914" r:id="rId74"/>
    <p:sldLayoutId id="2147483915" r:id="rId75"/>
    <p:sldLayoutId id="2147483916" r:id="rId76"/>
    <p:sldLayoutId id="2147483917" r:id="rId77"/>
    <p:sldLayoutId id="2147483918" r:id="rId78"/>
    <p:sldLayoutId id="2147483919" r:id="rId79"/>
    <p:sldLayoutId id="2147483920" r:id="rId80"/>
    <p:sldLayoutId id="2147483921" r:id="rId81"/>
    <p:sldLayoutId id="2147483922" r:id="rId82"/>
    <p:sldLayoutId id="2147483923" r:id="rId83"/>
    <p:sldLayoutId id="2147483924" r:id="rId84"/>
    <p:sldLayoutId id="2147483925" r:id="rId85"/>
    <p:sldLayoutId id="2147483926" r:id="rId86"/>
    <p:sldLayoutId id="2147483927" r:id="rId87"/>
    <p:sldLayoutId id="2147483928" r:id="rId88"/>
    <p:sldLayoutId id="2147483929" r:id="rId89"/>
    <p:sldLayoutId id="2147483930" r:id="rId90"/>
    <p:sldLayoutId id="2147483931" r:id="rId91"/>
    <p:sldLayoutId id="2147483932" r:id="rId92"/>
    <p:sldLayoutId id="2147483933" r:id="rId93"/>
    <p:sldLayoutId id="2147483934" r:id="rId94"/>
    <p:sldLayoutId id="2147483935"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00" name="Shape 1700"/>
        <p:cNvGrpSpPr/>
        <p:nvPr/>
      </p:nvGrpSpPr>
      <p:grpSpPr>
        <a:xfrm>
          <a:off x="0" y="0"/>
          <a:ext cx="0" cy="0"/>
          <a:chOff x="0" y="0"/>
          <a:chExt cx="0" cy="0"/>
        </a:xfrm>
      </p:grpSpPr>
      <p:sp>
        <p:nvSpPr>
          <p:cNvPr id="1701" name="Google Shape;1701;g150bdce4cc7_0_5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02" name="Google Shape;1702;g150bdce4cc7_0_5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1703" name="Google Shape;1703;g150bdce4cc7_0_5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3" r:id="rId47"/>
    <p:sldLayoutId id="2147483984" r:id="rId48"/>
    <p:sldLayoutId id="2147483985" r:id="rId49"/>
    <p:sldLayoutId id="2147483986" r:id="rId50"/>
    <p:sldLayoutId id="2147483987" r:id="rId51"/>
    <p:sldLayoutId id="2147483988" r:id="rId52"/>
    <p:sldLayoutId id="2147483989" r:id="rId53"/>
    <p:sldLayoutId id="2147483990" r:id="rId54"/>
    <p:sldLayoutId id="2147483991" r:id="rId55"/>
    <p:sldLayoutId id="2147483992" r:id="rId56"/>
    <p:sldLayoutId id="2147483993" r:id="rId57"/>
    <p:sldLayoutId id="2147483994" r:id="rId58"/>
    <p:sldLayoutId id="2147483995" r:id="rId59"/>
    <p:sldLayoutId id="2147483996" r:id="rId60"/>
    <p:sldLayoutId id="2147483997" r:id="rId61"/>
    <p:sldLayoutId id="2147483998" r:id="rId62"/>
    <p:sldLayoutId id="2147483999" r:id="rId63"/>
    <p:sldLayoutId id="2147484000" r:id="rId64"/>
    <p:sldLayoutId id="2147484001" r:id="rId65"/>
    <p:sldLayoutId id="2147484002" r:id="rId66"/>
    <p:sldLayoutId id="2147484003" r:id="rId67"/>
    <p:sldLayoutId id="2147484004" r:id="rId68"/>
    <p:sldLayoutId id="2147484005" r:id="rId69"/>
    <p:sldLayoutId id="2147484006" r:id="rId70"/>
    <p:sldLayoutId id="2147484007" r:id="rId71"/>
    <p:sldLayoutId id="2147484008" r:id="rId72"/>
    <p:sldLayoutId id="2147484009" r:id="rId73"/>
    <p:sldLayoutId id="2147484010" r:id="rId74"/>
    <p:sldLayoutId id="2147484011" r:id="rId75"/>
    <p:sldLayoutId id="2147484012" r:id="rId76"/>
    <p:sldLayoutId id="2147484013" r:id="rId77"/>
    <p:sldLayoutId id="2147484014" r:id="rId78"/>
    <p:sldLayoutId id="2147484015" r:id="rId79"/>
    <p:sldLayoutId id="2147484016" r:id="rId80"/>
    <p:sldLayoutId id="2147484017" r:id="rId81"/>
    <p:sldLayoutId id="2147484018" r:id="rId82"/>
    <p:sldLayoutId id="2147484019" r:id="rId83"/>
    <p:sldLayoutId id="2147484020" r:id="rId84"/>
    <p:sldLayoutId id="2147484021" r:id="rId85"/>
    <p:sldLayoutId id="2147484022" r:id="rId86"/>
    <p:sldLayoutId id="2147484023" r:id="rId87"/>
    <p:sldLayoutId id="2147484024" r:id="rId88"/>
    <p:sldLayoutId id="2147484025" r:id="rId89"/>
    <p:sldLayoutId id="2147484026" r:id="rId90"/>
    <p:sldLayoutId id="2147484027" r:id="rId91"/>
    <p:sldLayoutId id="2147484028" r:id="rId92"/>
    <p:sldLayoutId id="2147484029" r:id="rId93"/>
    <p:sldLayoutId id="2147484030" r:id="rId94"/>
    <p:sldLayoutId id="2147484031"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65" name="Shape 2265"/>
        <p:cNvGrpSpPr/>
        <p:nvPr/>
      </p:nvGrpSpPr>
      <p:grpSpPr>
        <a:xfrm>
          <a:off x="0" y="0"/>
          <a:ext cx="0" cy="0"/>
          <a:chOff x="0" y="0"/>
          <a:chExt cx="0" cy="0"/>
        </a:xfrm>
      </p:grpSpPr>
      <p:sp>
        <p:nvSpPr>
          <p:cNvPr id="2266" name="Google Shape;2266;g15569a1e679_0_5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67" name="Google Shape;2267;g15569a1e679_0_5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2268" name="Google Shape;2268;g15569a1e679_0_5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 id="2147484064" r:id="rId32"/>
    <p:sldLayoutId id="2147484065" r:id="rId33"/>
    <p:sldLayoutId id="2147484066" r:id="rId34"/>
    <p:sldLayoutId id="2147484067" r:id="rId35"/>
    <p:sldLayoutId id="2147484068" r:id="rId36"/>
    <p:sldLayoutId id="2147484069" r:id="rId37"/>
    <p:sldLayoutId id="2147484070" r:id="rId38"/>
    <p:sldLayoutId id="2147484071" r:id="rId39"/>
    <p:sldLayoutId id="2147484072" r:id="rId40"/>
    <p:sldLayoutId id="2147484073" r:id="rId41"/>
    <p:sldLayoutId id="2147484074" r:id="rId42"/>
    <p:sldLayoutId id="2147484075" r:id="rId43"/>
    <p:sldLayoutId id="2147484076" r:id="rId44"/>
    <p:sldLayoutId id="2147484077" r:id="rId45"/>
    <p:sldLayoutId id="2147484078" r:id="rId46"/>
    <p:sldLayoutId id="2147484079" r:id="rId47"/>
    <p:sldLayoutId id="2147484080" r:id="rId48"/>
    <p:sldLayoutId id="2147484081" r:id="rId49"/>
    <p:sldLayoutId id="2147484082" r:id="rId50"/>
    <p:sldLayoutId id="2147484083" r:id="rId51"/>
    <p:sldLayoutId id="2147484084" r:id="rId52"/>
    <p:sldLayoutId id="2147484085" r:id="rId53"/>
    <p:sldLayoutId id="2147484086" r:id="rId54"/>
    <p:sldLayoutId id="2147484087" r:id="rId55"/>
    <p:sldLayoutId id="2147484088" r:id="rId56"/>
    <p:sldLayoutId id="2147484089" r:id="rId57"/>
    <p:sldLayoutId id="2147484090" r:id="rId58"/>
    <p:sldLayoutId id="2147484091" r:id="rId59"/>
    <p:sldLayoutId id="2147484092" r:id="rId60"/>
    <p:sldLayoutId id="2147484093" r:id="rId61"/>
    <p:sldLayoutId id="2147484094" r:id="rId62"/>
    <p:sldLayoutId id="2147484095" r:id="rId63"/>
    <p:sldLayoutId id="2147484096" r:id="rId64"/>
    <p:sldLayoutId id="2147484097" r:id="rId65"/>
    <p:sldLayoutId id="2147484098" r:id="rId66"/>
    <p:sldLayoutId id="2147484099" r:id="rId67"/>
    <p:sldLayoutId id="2147484100" r:id="rId68"/>
    <p:sldLayoutId id="2147484101" r:id="rId69"/>
    <p:sldLayoutId id="2147484102" r:id="rId70"/>
    <p:sldLayoutId id="2147484103" r:id="rId71"/>
    <p:sldLayoutId id="2147484104" r:id="rId72"/>
    <p:sldLayoutId id="2147484105" r:id="rId73"/>
    <p:sldLayoutId id="2147484106" r:id="rId74"/>
    <p:sldLayoutId id="2147484107" r:id="rId75"/>
    <p:sldLayoutId id="2147484108" r:id="rId76"/>
    <p:sldLayoutId id="2147484109" r:id="rId77"/>
    <p:sldLayoutId id="2147484110" r:id="rId78"/>
    <p:sldLayoutId id="2147484111" r:id="rId79"/>
    <p:sldLayoutId id="2147484112" r:id="rId80"/>
    <p:sldLayoutId id="2147484113" r:id="rId81"/>
    <p:sldLayoutId id="2147484114" r:id="rId82"/>
    <p:sldLayoutId id="2147484115" r:id="rId83"/>
    <p:sldLayoutId id="2147484116" r:id="rId84"/>
    <p:sldLayoutId id="2147484117" r:id="rId85"/>
    <p:sldLayoutId id="2147484118" r:id="rId86"/>
    <p:sldLayoutId id="2147484119" r:id="rId87"/>
    <p:sldLayoutId id="2147484120" r:id="rId88"/>
    <p:sldLayoutId id="2147484121" r:id="rId89"/>
    <p:sldLayoutId id="2147484122" r:id="rId90"/>
    <p:sldLayoutId id="2147484123" r:id="rId91"/>
    <p:sldLayoutId id="2147484124" r:id="rId92"/>
    <p:sldLayoutId id="2147484125" r:id="rId93"/>
    <p:sldLayoutId id="2147484126" r:id="rId94"/>
    <p:sldLayoutId id="2147484127"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xml"/><Relationship Id="rId3" Type="http://schemas.openxmlformats.org/officeDocument/2006/relationships/image" Target="../media/image60.jpg"/><Relationship Id="rId4" Type="http://schemas.openxmlformats.org/officeDocument/2006/relationships/image" Target="../media/image6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2.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8" name="Shape 2898"/>
        <p:cNvGrpSpPr/>
        <p:nvPr/>
      </p:nvGrpSpPr>
      <p:grpSpPr>
        <a:xfrm>
          <a:off x="0" y="0"/>
          <a:ext cx="0" cy="0"/>
          <a:chOff x="0" y="0"/>
          <a:chExt cx="0" cy="0"/>
        </a:xfrm>
      </p:grpSpPr>
      <p:sp>
        <p:nvSpPr>
          <p:cNvPr id="2899" name="Google Shape;2899;g150c7fea5c1_0_596"/>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2900" name="Google Shape;2900;g150c7fea5c1_0_596"/>
          <p:cNvSpPr txBox="1"/>
          <p:nvPr/>
        </p:nvSpPr>
        <p:spPr>
          <a:xfrm>
            <a:off x="360375" y="909450"/>
            <a:ext cx="46686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Bad graphs are everywhere!</a:t>
            </a:r>
            <a:endParaRPr b="0" i="0" sz="2300" u="none" cap="none" strike="noStrike">
              <a:solidFill>
                <a:srgbClr val="000000"/>
              </a:solidFill>
              <a:latin typeface="Arial"/>
              <a:ea typeface="Arial"/>
              <a:cs typeface="Arial"/>
              <a:sym typeface="Arial"/>
            </a:endParaRPr>
          </a:p>
        </p:txBody>
      </p:sp>
      <p:sp>
        <p:nvSpPr>
          <p:cNvPr id="2901" name="Google Shape;2901;g150c7fea5c1_0_596"/>
          <p:cNvSpPr txBox="1"/>
          <p:nvPr/>
        </p:nvSpPr>
        <p:spPr>
          <a:xfrm>
            <a:off x="360375" y="1539375"/>
            <a:ext cx="40323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In news outlets, in social media, in work meetings, bad graphs are everywhere.</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From overstuffed pie charts to spaghetti graphs to unreadable bar charts… it happens. Again and again.</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Why is that?</a:t>
            </a:r>
            <a:endParaRPr b="0" i="0" sz="1400" u="none" cap="none" strike="noStrike">
              <a:solidFill>
                <a:srgbClr val="000000"/>
              </a:solidFill>
              <a:latin typeface="Saira"/>
              <a:ea typeface="Saira"/>
              <a:cs typeface="Saira"/>
              <a:sym typeface="Saira"/>
            </a:endParaRPr>
          </a:p>
        </p:txBody>
      </p:sp>
      <p:pic>
        <p:nvPicPr>
          <p:cNvPr id="2902" name="Google Shape;2902;g150c7fea5c1_0_596"/>
          <p:cNvPicPr preferRelativeResize="0"/>
          <p:nvPr/>
        </p:nvPicPr>
        <p:blipFill rotWithShape="1">
          <a:blip r:embed="rId3">
            <a:alphaModFix/>
          </a:blip>
          <a:srcRect b="0" l="0" r="0" t="0"/>
          <a:stretch/>
        </p:blipFill>
        <p:spPr>
          <a:xfrm>
            <a:off x="5136850" y="788225"/>
            <a:ext cx="3535896" cy="384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6" name="Shape 2906"/>
        <p:cNvGrpSpPr/>
        <p:nvPr/>
      </p:nvGrpSpPr>
      <p:grpSpPr>
        <a:xfrm>
          <a:off x="0" y="0"/>
          <a:ext cx="0" cy="0"/>
          <a:chOff x="0" y="0"/>
          <a:chExt cx="0" cy="0"/>
        </a:xfrm>
      </p:grpSpPr>
      <p:sp>
        <p:nvSpPr>
          <p:cNvPr id="2907" name="Google Shape;2907;g150bdce4cc7_0_1753"/>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2908" name="Google Shape;2908;g150bdce4cc7_0_1753"/>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We are not naturally good at storytelling with data.</a:t>
            </a:r>
            <a:endParaRPr b="0" i="0" sz="2300" u="none" cap="none" strike="noStrike">
              <a:solidFill>
                <a:srgbClr val="000000"/>
              </a:solidFill>
              <a:latin typeface="Arial"/>
              <a:ea typeface="Arial"/>
              <a:cs typeface="Arial"/>
              <a:sym typeface="Arial"/>
            </a:endParaRPr>
          </a:p>
        </p:txBody>
      </p:sp>
      <p:sp>
        <p:nvSpPr>
          <p:cNvPr id="2909" name="Google Shape;2909;g150bdce4cc7_0_1753"/>
          <p:cNvSpPr txBox="1"/>
          <p:nvPr/>
        </p:nvSpPr>
        <p:spPr>
          <a:xfrm>
            <a:off x="417650" y="1078650"/>
            <a:ext cx="40323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In our language subjects, we learned how to combine words into sentences and into stories.</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With math, we learn how to make sense with numbers.</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But it’s rare that these two sides are paired: no one teaches us how to tell stories with numbers.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A good data story can be </a:t>
            </a:r>
            <a:r>
              <a:rPr b="1" i="0" lang="en-GB" sz="1400" u="none" cap="none" strike="noStrike">
                <a:solidFill>
                  <a:schemeClr val="accent1"/>
                </a:solidFill>
                <a:latin typeface="Saira"/>
                <a:ea typeface="Saira"/>
                <a:cs typeface="Saira"/>
                <a:sym typeface="Saira"/>
              </a:rPr>
              <a:t>the make or break of your data science project</a:t>
            </a:r>
            <a:r>
              <a:rPr b="0" i="0" lang="en-GB" sz="1400" u="none" cap="none" strike="noStrike">
                <a:solidFill>
                  <a:srgbClr val="000000"/>
                </a:solidFill>
                <a:latin typeface="Saira"/>
                <a:ea typeface="Saira"/>
                <a:cs typeface="Saira"/>
                <a:sym typeface="Saira"/>
              </a:rPr>
              <a:t>. This is </a:t>
            </a:r>
            <a:r>
              <a:rPr b="1" i="0" lang="en-GB" sz="1400" u="none" cap="none" strike="noStrike">
                <a:solidFill>
                  <a:schemeClr val="accent1"/>
                </a:solidFill>
                <a:latin typeface="Saira"/>
                <a:ea typeface="Saira"/>
                <a:cs typeface="Saira"/>
                <a:sym typeface="Saira"/>
              </a:rPr>
              <a:t>how you communicate your impact</a:t>
            </a:r>
            <a:r>
              <a:rPr b="0" i="0" lang="en-GB" sz="1400" u="none" cap="none" strike="noStrike">
                <a:solidFill>
                  <a:srgbClr val="000000"/>
                </a:solidFill>
                <a:latin typeface="Saira"/>
                <a:ea typeface="Saira"/>
                <a:cs typeface="Saira"/>
                <a:sym typeface="Saira"/>
              </a:rPr>
              <a:t>.</a:t>
            </a:r>
            <a:endParaRPr b="0" i="0" sz="1400" u="none" cap="none" strike="noStrike">
              <a:solidFill>
                <a:srgbClr val="000000"/>
              </a:solidFill>
              <a:latin typeface="Saira"/>
              <a:ea typeface="Saira"/>
              <a:cs typeface="Saira"/>
              <a:sym typeface="Saira"/>
            </a:endParaRPr>
          </a:p>
        </p:txBody>
      </p:sp>
      <p:pic>
        <p:nvPicPr>
          <p:cNvPr id="2910" name="Google Shape;2910;g150bdce4cc7_0_1753"/>
          <p:cNvPicPr preferRelativeResize="0"/>
          <p:nvPr/>
        </p:nvPicPr>
        <p:blipFill rotWithShape="1">
          <a:blip r:embed="rId3">
            <a:alphaModFix/>
          </a:blip>
          <a:srcRect b="0" l="0" r="0" t="0"/>
          <a:stretch/>
        </p:blipFill>
        <p:spPr>
          <a:xfrm>
            <a:off x="4572000" y="1078650"/>
            <a:ext cx="4389251" cy="32919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sp>
        <p:nvSpPr>
          <p:cNvPr id="2915" name="Google Shape;2915;g150c7fea5c1_0_620"/>
          <p:cNvSpPr txBox="1"/>
          <p:nvPr/>
        </p:nvSpPr>
        <p:spPr>
          <a:xfrm>
            <a:off x="417638" y="1583425"/>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2916" name="Google Shape;2916;g150c7fea5c1_0_620"/>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How to tell stories with data according to </a:t>
            </a:r>
            <a:r>
              <a:rPr b="1" i="0" lang="en-GB" sz="2500" u="none" cap="none" strike="noStrike">
                <a:solidFill>
                  <a:srgbClr val="BFBF58"/>
                </a:solidFill>
                <a:latin typeface="Saira"/>
                <a:ea typeface="Saira"/>
                <a:cs typeface="Saira"/>
                <a:sym typeface="Saira"/>
              </a:rPr>
              <a:t>Knaflic</a:t>
            </a:r>
            <a:r>
              <a:rPr b="1" i="0" lang="en-GB" sz="2500" u="none" cap="none" strike="noStrike">
                <a:solidFill>
                  <a:schemeClr val="accent1"/>
                </a:solidFill>
                <a:latin typeface="Saira"/>
                <a:ea typeface="Saira"/>
                <a:cs typeface="Saira"/>
                <a:sym typeface="Saira"/>
              </a:rPr>
              <a:t>?</a:t>
            </a:r>
            <a:endParaRPr b="0" i="0" sz="2300" u="none" cap="none" strike="noStrike">
              <a:solidFill>
                <a:srgbClr val="000000"/>
              </a:solidFill>
              <a:latin typeface="Arial"/>
              <a:ea typeface="Arial"/>
              <a:cs typeface="Arial"/>
              <a:sym typeface="Arial"/>
            </a:endParaRPr>
          </a:p>
        </p:txBody>
      </p:sp>
      <p:grpSp>
        <p:nvGrpSpPr>
          <p:cNvPr id="2917" name="Google Shape;2917;g150c7fea5c1_0_620"/>
          <p:cNvGrpSpPr/>
          <p:nvPr/>
        </p:nvGrpSpPr>
        <p:grpSpPr>
          <a:xfrm>
            <a:off x="1650275" y="2662629"/>
            <a:ext cx="5957975" cy="643500"/>
            <a:chOff x="1593000" y="2322568"/>
            <a:chExt cx="5957975" cy="643500"/>
          </a:xfrm>
        </p:grpSpPr>
        <p:sp>
          <p:nvSpPr>
            <p:cNvPr id="2918" name="Google Shape;2918;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g150c7fea5c1_0_62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g150c7fea5c1_0_62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2922" name="Google Shape;2922;g150c7fea5c1_0_6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g150c7fea5c1_0_62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2924" name="Google Shape;2924;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Donec risus dolor porta venenatis </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Pharetra luctus felis</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Proin in tellus felis volutpat </a:t>
              </a:r>
              <a:endParaRPr b="0" i="0" sz="800" u="none" cap="none" strike="noStrike">
                <a:solidFill>
                  <a:srgbClr val="A72A1E"/>
                </a:solidFill>
                <a:latin typeface="Roboto"/>
                <a:ea typeface="Roboto"/>
                <a:cs typeface="Roboto"/>
                <a:sym typeface="Roboto"/>
              </a:endParaRPr>
            </a:p>
          </p:txBody>
        </p:sp>
      </p:grpSp>
      <p:grpSp>
        <p:nvGrpSpPr>
          <p:cNvPr id="2925" name="Google Shape;2925;g150c7fea5c1_0_620"/>
          <p:cNvGrpSpPr/>
          <p:nvPr/>
        </p:nvGrpSpPr>
        <p:grpSpPr>
          <a:xfrm>
            <a:off x="1650275" y="2007511"/>
            <a:ext cx="5957975" cy="643500"/>
            <a:chOff x="1593000" y="2322568"/>
            <a:chExt cx="5957975" cy="643500"/>
          </a:xfrm>
        </p:grpSpPr>
        <p:sp>
          <p:nvSpPr>
            <p:cNvPr id="2926" name="Google Shape;2926;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g150c7fea5c1_0_62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g150c7fea5c1_0_62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2930" name="Google Shape;2930;g150c7fea5c1_0_6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g150c7fea5c1_0_62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2932" name="Google Shape;2932;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Donec risus dolor porta venenatis </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Pharetra luctus felis</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Proin in tellus felis volutpat </a:t>
              </a:r>
              <a:endParaRPr b="0" i="0" sz="800" u="none" cap="none" strike="noStrike">
                <a:solidFill>
                  <a:srgbClr val="A72A1E"/>
                </a:solidFill>
                <a:latin typeface="Roboto"/>
                <a:ea typeface="Roboto"/>
                <a:cs typeface="Roboto"/>
                <a:sym typeface="Roboto"/>
              </a:endParaRPr>
            </a:p>
          </p:txBody>
        </p:sp>
      </p:grpSp>
      <p:grpSp>
        <p:nvGrpSpPr>
          <p:cNvPr id="2933" name="Google Shape;2933;g150c7fea5c1_0_620"/>
          <p:cNvGrpSpPr/>
          <p:nvPr/>
        </p:nvGrpSpPr>
        <p:grpSpPr>
          <a:xfrm>
            <a:off x="1650275" y="1352384"/>
            <a:ext cx="5957975" cy="643500"/>
            <a:chOff x="1593000" y="2322568"/>
            <a:chExt cx="5957975" cy="643500"/>
          </a:xfrm>
        </p:grpSpPr>
        <p:sp>
          <p:nvSpPr>
            <p:cNvPr id="2934" name="Google Shape;2934;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g150c7fea5c1_0_620"/>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g150c7fea5c1_0_620"/>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2938" name="Google Shape;2938;g150c7fea5c1_0_62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g150c7fea5c1_0_620"/>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Roboto Thin"/>
                <a:ea typeface="Roboto Thin"/>
                <a:cs typeface="Roboto Thin"/>
                <a:sym typeface="Roboto Thin"/>
              </a:endParaRPr>
            </a:p>
          </p:txBody>
        </p:sp>
        <p:sp>
          <p:nvSpPr>
            <p:cNvPr id="2940" name="Google Shape;2940;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Donec risus dolor porta venenatis </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Pharetra luctus felis</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Proin in tellus felis volutpat </a:t>
              </a:r>
              <a:endParaRPr b="0" i="0" sz="800" u="none" cap="none" strike="noStrike">
                <a:solidFill>
                  <a:srgbClr val="A72A1E"/>
                </a:solidFill>
                <a:latin typeface="Roboto"/>
                <a:ea typeface="Roboto"/>
                <a:cs typeface="Roboto"/>
                <a:sym typeface="Roboto"/>
              </a:endParaRPr>
            </a:p>
          </p:txBody>
        </p:sp>
      </p:grpSp>
      <p:grpSp>
        <p:nvGrpSpPr>
          <p:cNvPr id="2941" name="Google Shape;2941;g150c7fea5c1_0_620"/>
          <p:cNvGrpSpPr/>
          <p:nvPr/>
        </p:nvGrpSpPr>
        <p:grpSpPr>
          <a:xfrm>
            <a:off x="1650275" y="2662629"/>
            <a:ext cx="5957975" cy="643500"/>
            <a:chOff x="1593000" y="2322568"/>
            <a:chExt cx="5957975" cy="643500"/>
          </a:xfrm>
        </p:grpSpPr>
        <p:sp>
          <p:nvSpPr>
            <p:cNvPr id="2942" name="Google Shape;2942;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g150c7fea5c1_0_620"/>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g150c7fea5c1_0_620"/>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2946" name="Google Shape;2946;g150c7fea5c1_0_620"/>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g150c7fea5c1_0_620"/>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2948" name="Google Shape;2948;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Donec risus dolor porta venenatis </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Pharetra luctus felis</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Proin in tellus felis volutpat </a:t>
              </a:r>
              <a:endParaRPr b="0" i="0" sz="800" u="none" cap="none" strike="noStrike">
                <a:solidFill>
                  <a:srgbClr val="0B7140"/>
                </a:solidFill>
                <a:latin typeface="Roboto"/>
                <a:ea typeface="Roboto"/>
                <a:cs typeface="Roboto"/>
                <a:sym typeface="Roboto"/>
              </a:endParaRPr>
            </a:p>
          </p:txBody>
        </p:sp>
      </p:grpSp>
      <p:grpSp>
        <p:nvGrpSpPr>
          <p:cNvPr id="2949" name="Google Shape;2949;g150c7fea5c1_0_620"/>
          <p:cNvGrpSpPr/>
          <p:nvPr/>
        </p:nvGrpSpPr>
        <p:grpSpPr>
          <a:xfrm>
            <a:off x="1650275" y="2007511"/>
            <a:ext cx="5957975" cy="643500"/>
            <a:chOff x="1593000" y="2322568"/>
            <a:chExt cx="5957975" cy="643500"/>
          </a:xfrm>
        </p:grpSpPr>
        <p:sp>
          <p:nvSpPr>
            <p:cNvPr id="2950" name="Google Shape;2950;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g150c7fea5c1_0_620"/>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g150c7fea5c1_0_620"/>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2954" name="Google Shape;2954;g150c7fea5c1_0_620"/>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g150c7fea5c1_0_620"/>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2956" name="Google Shape;2956;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Donec risus dolor porta venenatis </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Pharetra luctus felis</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Proin in tellus felis volutpat </a:t>
              </a:r>
              <a:endParaRPr b="0" i="0" sz="800" u="none" cap="none" strike="noStrike">
                <a:solidFill>
                  <a:srgbClr val="0B7140"/>
                </a:solidFill>
                <a:latin typeface="Roboto"/>
                <a:ea typeface="Roboto"/>
                <a:cs typeface="Roboto"/>
                <a:sym typeface="Roboto"/>
              </a:endParaRPr>
            </a:p>
          </p:txBody>
        </p:sp>
      </p:grpSp>
      <p:grpSp>
        <p:nvGrpSpPr>
          <p:cNvPr id="2957" name="Google Shape;2957;g150c7fea5c1_0_620"/>
          <p:cNvGrpSpPr/>
          <p:nvPr/>
        </p:nvGrpSpPr>
        <p:grpSpPr>
          <a:xfrm>
            <a:off x="1650275" y="1352384"/>
            <a:ext cx="5957975" cy="643500"/>
            <a:chOff x="1593000" y="2322568"/>
            <a:chExt cx="5957975" cy="643500"/>
          </a:xfrm>
        </p:grpSpPr>
        <p:sp>
          <p:nvSpPr>
            <p:cNvPr id="2958" name="Google Shape;2958;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g150c7fea5c1_0_620"/>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g150c7fea5c1_0_620"/>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2962" name="Google Shape;2962;g150c7fea5c1_0_620"/>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g150c7fea5c1_0_620"/>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Roboto Thin"/>
                <a:ea typeface="Roboto Thin"/>
                <a:cs typeface="Roboto Thin"/>
                <a:sym typeface="Roboto Thin"/>
              </a:endParaRPr>
            </a:p>
          </p:txBody>
        </p:sp>
        <p:sp>
          <p:nvSpPr>
            <p:cNvPr id="2964" name="Google Shape;2964;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Donec risus dolor porta venenatis </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Pharetra luctus felis</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Proin in tellus felis volutpat </a:t>
              </a:r>
              <a:endParaRPr b="0" i="0" sz="800" u="none" cap="none" strike="noStrike">
                <a:solidFill>
                  <a:srgbClr val="0B7140"/>
                </a:solidFill>
                <a:latin typeface="Roboto"/>
                <a:ea typeface="Roboto"/>
                <a:cs typeface="Roboto"/>
                <a:sym typeface="Roboto"/>
              </a:endParaRPr>
            </a:p>
          </p:txBody>
        </p:sp>
      </p:grpSp>
      <p:grpSp>
        <p:nvGrpSpPr>
          <p:cNvPr id="2965" name="Google Shape;2965;g150c7fea5c1_0_620"/>
          <p:cNvGrpSpPr/>
          <p:nvPr/>
        </p:nvGrpSpPr>
        <p:grpSpPr>
          <a:xfrm>
            <a:off x="1650275" y="2662629"/>
            <a:ext cx="5957975" cy="643500"/>
            <a:chOff x="1593000" y="2322568"/>
            <a:chExt cx="5957975" cy="643500"/>
          </a:xfrm>
        </p:grpSpPr>
        <p:sp>
          <p:nvSpPr>
            <p:cNvPr id="2966" name="Google Shape;2966;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g150c7fea5c1_0_62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g150c7fea5c1_0_62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Eliminate clutter.</a:t>
              </a:r>
              <a:endParaRPr b="0" i="0" sz="1000" u="none" cap="none" strike="noStrike">
                <a:solidFill>
                  <a:srgbClr val="FFFFFF"/>
                </a:solidFill>
                <a:latin typeface="Roboto"/>
                <a:ea typeface="Roboto"/>
                <a:cs typeface="Roboto"/>
                <a:sym typeface="Roboto"/>
              </a:endParaRPr>
            </a:p>
          </p:txBody>
        </p:sp>
        <p:sp>
          <p:nvSpPr>
            <p:cNvPr id="2970" name="Google Shape;2970;g150c7fea5c1_0_62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g150c7fea5c1_0_62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2972" name="Google Shape;2972;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Donec risus dolor porta venenatis </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Pharetra luctus felis</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Proin in tellus felis volutpat </a:t>
              </a:r>
              <a:endParaRPr b="0" i="0" sz="800" u="none" cap="none" strike="noStrike">
                <a:solidFill>
                  <a:srgbClr val="1B786E"/>
                </a:solidFill>
                <a:latin typeface="Roboto"/>
                <a:ea typeface="Roboto"/>
                <a:cs typeface="Roboto"/>
                <a:sym typeface="Roboto"/>
              </a:endParaRPr>
            </a:p>
          </p:txBody>
        </p:sp>
      </p:grpSp>
      <p:grpSp>
        <p:nvGrpSpPr>
          <p:cNvPr id="2973" name="Google Shape;2973;g150c7fea5c1_0_620"/>
          <p:cNvGrpSpPr/>
          <p:nvPr/>
        </p:nvGrpSpPr>
        <p:grpSpPr>
          <a:xfrm>
            <a:off x="1650275" y="2007511"/>
            <a:ext cx="5957975" cy="643500"/>
            <a:chOff x="1593000" y="2322568"/>
            <a:chExt cx="5957975" cy="643500"/>
          </a:xfrm>
        </p:grpSpPr>
        <p:sp>
          <p:nvSpPr>
            <p:cNvPr id="2974" name="Google Shape;2974;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g150c7fea5c1_0_62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g150c7fea5c1_0_62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Choose an appropriate visual display.</a:t>
              </a:r>
              <a:endParaRPr b="0" i="0" sz="1000" u="none" cap="none" strike="noStrike">
                <a:solidFill>
                  <a:srgbClr val="FFFFFF"/>
                </a:solidFill>
                <a:latin typeface="Roboto"/>
                <a:ea typeface="Roboto"/>
                <a:cs typeface="Roboto"/>
                <a:sym typeface="Roboto"/>
              </a:endParaRPr>
            </a:p>
          </p:txBody>
        </p:sp>
        <p:sp>
          <p:nvSpPr>
            <p:cNvPr id="2978" name="Google Shape;2978;g150c7fea5c1_0_62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g150c7fea5c1_0_62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2980" name="Google Shape;2980;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Donec risus dolor porta venenatis </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Pharetra luctus felis</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Proin in tellus felis volutpat </a:t>
              </a:r>
              <a:endParaRPr b="0" i="0" sz="800" u="none" cap="none" strike="noStrike">
                <a:solidFill>
                  <a:srgbClr val="1B786E"/>
                </a:solidFill>
                <a:latin typeface="Roboto"/>
                <a:ea typeface="Roboto"/>
                <a:cs typeface="Roboto"/>
                <a:sym typeface="Roboto"/>
              </a:endParaRPr>
            </a:p>
          </p:txBody>
        </p:sp>
      </p:grpSp>
      <p:grpSp>
        <p:nvGrpSpPr>
          <p:cNvPr id="2981" name="Google Shape;2981;g150c7fea5c1_0_620"/>
          <p:cNvGrpSpPr/>
          <p:nvPr/>
        </p:nvGrpSpPr>
        <p:grpSpPr>
          <a:xfrm>
            <a:off x="1650275" y="1352384"/>
            <a:ext cx="5957975" cy="643500"/>
            <a:chOff x="1593000" y="2322568"/>
            <a:chExt cx="5957975" cy="643500"/>
          </a:xfrm>
        </p:grpSpPr>
        <p:sp>
          <p:nvSpPr>
            <p:cNvPr id="2982" name="Google Shape;2982;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g150c7fea5c1_0_62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g150c7fea5c1_0_62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Understand the context.</a:t>
              </a:r>
              <a:endParaRPr b="0" i="0" sz="1000" u="none" cap="none" strike="noStrike">
                <a:solidFill>
                  <a:srgbClr val="FFFFFF"/>
                </a:solidFill>
                <a:latin typeface="Roboto"/>
                <a:ea typeface="Roboto"/>
                <a:cs typeface="Roboto"/>
                <a:sym typeface="Roboto"/>
              </a:endParaRPr>
            </a:p>
          </p:txBody>
        </p:sp>
        <p:sp>
          <p:nvSpPr>
            <p:cNvPr id="2986" name="Google Shape;2986;g150c7fea5c1_0_62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g150c7fea5c1_0_62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Roboto Thin"/>
                <a:ea typeface="Roboto Thin"/>
                <a:cs typeface="Roboto Thin"/>
                <a:sym typeface="Roboto Thin"/>
              </a:endParaRPr>
            </a:p>
          </p:txBody>
        </p:sp>
        <p:sp>
          <p:nvSpPr>
            <p:cNvPr id="2988" name="Google Shape;2988;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Donec risus dolor porta venenatis </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Pharetra luctus felis</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Proin in tellus felis volutpat </a:t>
              </a:r>
              <a:endParaRPr b="0" i="0" sz="800" u="none" cap="none" strike="noStrike">
                <a:solidFill>
                  <a:srgbClr val="1B786E"/>
                </a:solidFill>
                <a:latin typeface="Roboto"/>
                <a:ea typeface="Roboto"/>
                <a:cs typeface="Roboto"/>
                <a:sym typeface="Roboto"/>
              </a:endParaRPr>
            </a:p>
          </p:txBody>
        </p:sp>
      </p:grpSp>
      <p:grpSp>
        <p:nvGrpSpPr>
          <p:cNvPr id="2989" name="Google Shape;2989;g150c7fea5c1_0_620"/>
          <p:cNvGrpSpPr/>
          <p:nvPr/>
        </p:nvGrpSpPr>
        <p:grpSpPr>
          <a:xfrm>
            <a:off x="1650263" y="3972129"/>
            <a:ext cx="5957975" cy="643500"/>
            <a:chOff x="1593000" y="2322568"/>
            <a:chExt cx="5957975" cy="643500"/>
          </a:xfrm>
        </p:grpSpPr>
        <p:sp>
          <p:nvSpPr>
            <p:cNvPr id="2990" name="Google Shape;2990;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g150c7fea5c1_0_62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g150c7fea5c1_0_62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Tell a story.</a:t>
              </a:r>
              <a:endParaRPr b="0" i="0" sz="1000" u="none" cap="none" strike="noStrike">
                <a:solidFill>
                  <a:srgbClr val="FFFFFF"/>
                </a:solidFill>
                <a:latin typeface="Roboto"/>
                <a:ea typeface="Roboto"/>
                <a:cs typeface="Roboto"/>
                <a:sym typeface="Roboto"/>
              </a:endParaRPr>
            </a:p>
          </p:txBody>
        </p:sp>
        <p:sp>
          <p:nvSpPr>
            <p:cNvPr id="2994" name="Google Shape;2994;g150c7fea5c1_0_62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g150c7fea5c1_0_62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05</a:t>
              </a:r>
              <a:endParaRPr b="0" i="0" sz="2600" u="none" cap="none" strike="noStrike">
                <a:solidFill>
                  <a:srgbClr val="FFFFFF"/>
                </a:solidFill>
                <a:latin typeface="Roboto Thin"/>
                <a:ea typeface="Roboto Thin"/>
                <a:cs typeface="Roboto Thin"/>
                <a:sym typeface="Roboto Thin"/>
              </a:endParaRPr>
            </a:p>
          </p:txBody>
        </p:sp>
        <p:sp>
          <p:nvSpPr>
            <p:cNvPr id="2996" name="Google Shape;2996;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How do you stitch your data together to tell a narrative?</a:t>
              </a:r>
              <a:endParaRPr b="0" i="0" sz="800" u="none" cap="none" strike="noStrike">
                <a:solidFill>
                  <a:srgbClr val="1B786E"/>
                </a:solidFill>
                <a:latin typeface="Roboto"/>
                <a:ea typeface="Roboto"/>
                <a:cs typeface="Roboto"/>
                <a:sym typeface="Roboto"/>
              </a:endParaRPr>
            </a:p>
          </p:txBody>
        </p:sp>
      </p:grpSp>
      <p:grpSp>
        <p:nvGrpSpPr>
          <p:cNvPr id="2997" name="Google Shape;2997;g150c7fea5c1_0_620"/>
          <p:cNvGrpSpPr/>
          <p:nvPr/>
        </p:nvGrpSpPr>
        <p:grpSpPr>
          <a:xfrm>
            <a:off x="1650263" y="3317262"/>
            <a:ext cx="5957975" cy="643500"/>
            <a:chOff x="1593000" y="2322568"/>
            <a:chExt cx="5957975" cy="643500"/>
          </a:xfrm>
        </p:grpSpPr>
        <p:sp>
          <p:nvSpPr>
            <p:cNvPr id="2998" name="Google Shape;2998;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g150c7fea5c1_0_62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g150c7fea5c1_0_62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Focus attention where you want it.</a:t>
              </a:r>
              <a:endParaRPr b="0" i="0" sz="1000" u="none" cap="none" strike="noStrike">
                <a:solidFill>
                  <a:srgbClr val="FFFFFF"/>
                </a:solidFill>
                <a:latin typeface="Roboto"/>
                <a:ea typeface="Roboto"/>
                <a:cs typeface="Roboto"/>
                <a:sym typeface="Roboto"/>
              </a:endParaRPr>
            </a:p>
          </p:txBody>
        </p:sp>
        <p:sp>
          <p:nvSpPr>
            <p:cNvPr id="3002" name="Google Shape;3002;g150c7fea5c1_0_62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g150c7fea5c1_0_62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04</a:t>
              </a:r>
              <a:endParaRPr b="0" i="0" sz="2600" u="none" cap="none" strike="noStrike">
                <a:solidFill>
                  <a:srgbClr val="FFFFFF"/>
                </a:solidFill>
                <a:latin typeface="Roboto Thin"/>
                <a:ea typeface="Roboto Thin"/>
                <a:cs typeface="Roboto Thin"/>
                <a:sym typeface="Roboto Thin"/>
              </a:endParaRPr>
            </a:p>
          </p:txBody>
        </p:sp>
        <p:sp>
          <p:nvSpPr>
            <p:cNvPr id="3004" name="Google Shape;3004;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After eliminating the clutter, how can you make the most important parts stand out?</a:t>
              </a:r>
              <a:endParaRPr b="0" i="0" sz="800" u="none" cap="none" strike="noStrike">
                <a:solidFill>
                  <a:srgbClr val="1B786E"/>
                </a:solidFill>
                <a:latin typeface="Roboto"/>
                <a:ea typeface="Roboto"/>
                <a:cs typeface="Roboto"/>
                <a:sym typeface="Roboto"/>
              </a:endParaRPr>
            </a:p>
          </p:txBody>
        </p:sp>
      </p:grpSp>
      <p:grpSp>
        <p:nvGrpSpPr>
          <p:cNvPr id="3005" name="Google Shape;3005;g150c7fea5c1_0_620"/>
          <p:cNvGrpSpPr/>
          <p:nvPr/>
        </p:nvGrpSpPr>
        <p:grpSpPr>
          <a:xfrm>
            <a:off x="1650263" y="2662368"/>
            <a:ext cx="5957975" cy="643501"/>
            <a:chOff x="1593000" y="2322568"/>
            <a:chExt cx="5957975" cy="643500"/>
          </a:xfrm>
        </p:grpSpPr>
        <p:sp>
          <p:nvSpPr>
            <p:cNvPr id="3006" name="Google Shape;3006;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g150c7fea5c1_0_62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g150c7fea5c1_0_62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Eliminate the clutter.</a:t>
              </a:r>
              <a:endParaRPr b="0" i="0" sz="1000" u="none" cap="none" strike="noStrike">
                <a:solidFill>
                  <a:srgbClr val="FFFFFF"/>
                </a:solidFill>
                <a:latin typeface="Roboto"/>
                <a:ea typeface="Roboto"/>
                <a:cs typeface="Roboto"/>
                <a:sym typeface="Roboto"/>
              </a:endParaRPr>
            </a:p>
          </p:txBody>
        </p:sp>
        <p:sp>
          <p:nvSpPr>
            <p:cNvPr id="3010" name="Google Shape;3010;g150c7fea5c1_0_62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g150c7fea5c1_0_62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3012" name="Google Shape;3012;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How do you minimize the cognitive load of your audience?</a:t>
              </a:r>
              <a:endParaRPr b="0" i="0" sz="800" u="none" cap="none" strike="noStrike">
                <a:solidFill>
                  <a:srgbClr val="1B786E"/>
                </a:solidFill>
                <a:latin typeface="Roboto"/>
                <a:ea typeface="Roboto"/>
                <a:cs typeface="Roboto"/>
                <a:sym typeface="Roboto"/>
              </a:endParaRPr>
            </a:p>
          </p:txBody>
        </p:sp>
      </p:grpSp>
      <p:grpSp>
        <p:nvGrpSpPr>
          <p:cNvPr id="3013" name="Google Shape;3013;g150c7fea5c1_0_620"/>
          <p:cNvGrpSpPr/>
          <p:nvPr/>
        </p:nvGrpSpPr>
        <p:grpSpPr>
          <a:xfrm>
            <a:off x="1650263" y="2007510"/>
            <a:ext cx="5957975" cy="643500"/>
            <a:chOff x="1593000" y="2322568"/>
            <a:chExt cx="5957975" cy="643500"/>
          </a:xfrm>
        </p:grpSpPr>
        <p:sp>
          <p:nvSpPr>
            <p:cNvPr id="3014" name="Google Shape;3014;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g150c7fea5c1_0_62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g150c7fea5c1_0_62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Choose an appropriate visual display.</a:t>
              </a:r>
              <a:endParaRPr b="0" i="0" sz="1000" u="none" cap="none" strike="noStrike">
                <a:solidFill>
                  <a:srgbClr val="FFFFFF"/>
                </a:solidFill>
                <a:latin typeface="Roboto"/>
                <a:ea typeface="Roboto"/>
                <a:cs typeface="Roboto"/>
                <a:sym typeface="Roboto"/>
              </a:endParaRPr>
            </a:p>
          </p:txBody>
        </p:sp>
        <p:sp>
          <p:nvSpPr>
            <p:cNvPr id="3018" name="Google Shape;3018;g150c7fea5c1_0_62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g150c7fea5c1_0_62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3020" name="Google Shape;3020;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What is the best way to show the data you want to communicate?</a:t>
              </a:r>
              <a:endParaRPr b="0" i="0" sz="800" u="none" cap="none" strike="noStrike">
                <a:solidFill>
                  <a:srgbClr val="1B786E"/>
                </a:solidFill>
                <a:latin typeface="Roboto"/>
                <a:ea typeface="Roboto"/>
                <a:cs typeface="Roboto"/>
                <a:sym typeface="Roboto"/>
              </a:endParaRPr>
            </a:p>
          </p:txBody>
        </p:sp>
      </p:grpSp>
      <p:grpSp>
        <p:nvGrpSpPr>
          <p:cNvPr id="3021" name="Google Shape;3021;g150c7fea5c1_0_620"/>
          <p:cNvGrpSpPr/>
          <p:nvPr/>
        </p:nvGrpSpPr>
        <p:grpSpPr>
          <a:xfrm>
            <a:off x="1650263" y="1352635"/>
            <a:ext cx="5957975" cy="643500"/>
            <a:chOff x="1593000" y="2322568"/>
            <a:chExt cx="5957975" cy="643500"/>
          </a:xfrm>
        </p:grpSpPr>
        <p:sp>
          <p:nvSpPr>
            <p:cNvPr id="3022" name="Google Shape;3022;g150c7fea5c1_0_62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g150c7fea5c1_0_62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g150c7fea5c1_0_62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g150c7fea5c1_0_62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Understand the context</a:t>
              </a:r>
              <a:endParaRPr b="0" i="0" sz="1000" u="none" cap="none" strike="noStrike">
                <a:solidFill>
                  <a:srgbClr val="FFFFFF"/>
                </a:solidFill>
                <a:latin typeface="Roboto"/>
                <a:ea typeface="Roboto"/>
                <a:cs typeface="Roboto"/>
                <a:sym typeface="Roboto"/>
              </a:endParaRPr>
            </a:p>
          </p:txBody>
        </p:sp>
        <p:sp>
          <p:nvSpPr>
            <p:cNvPr id="3026" name="Google Shape;3026;g150c7fea5c1_0_620"/>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g150c7fea5c1_0_62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Roboto Thin"/>
                <a:ea typeface="Roboto Thin"/>
                <a:cs typeface="Roboto Thin"/>
                <a:sym typeface="Roboto Thin"/>
              </a:endParaRPr>
            </a:p>
          </p:txBody>
        </p:sp>
        <p:sp>
          <p:nvSpPr>
            <p:cNvPr id="3028" name="Google Shape;3028;g150c7fea5c1_0_62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Who is your audience?</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What do you want them to do?</a:t>
              </a:r>
              <a:endParaRPr b="0" i="0" sz="800" u="none" cap="none" strike="noStrike">
                <a:solidFill>
                  <a:srgbClr val="1B786E"/>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2" name="Shape 3032"/>
        <p:cNvGrpSpPr/>
        <p:nvPr/>
      </p:nvGrpSpPr>
      <p:grpSpPr>
        <a:xfrm>
          <a:off x="0" y="0"/>
          <a:ext cx="0" cy="0"/>
          <a:chOff x="0" y="0"/>
          <a:chExt cx="0" cy="0"/>
        </a:xfrm>
      </p:grpSpPr>
      <p:sp>
        <p:nvSpPr>
          <p:cNvPr id="3033" name="Google Shape;3033;g150c7fea5c1_0_1384"/>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Data storytelling at a glance…</a:t>
            </a:r>
            <a:endParaRPr b="0" i="0" sz="2300" u="none" cap="none" strike="noStrike">
              <a:solidFill>
                <a:srgbClr val="000000"/>
              </a:solidFill>
              <a:latin typeface="Arial"/>
              <a:ea typeface="Arial"/>
              <a:cs typeface="Arial"/>
              <a:sym typeface="Arial"/>
            </a:endParaRPr>
          </a:p>
        </p:txBody>
      </p:sp>
      <p:pic>
        <p:nvPicPr>
          <p:cNvPr id="3034" name="Google Shape;3034;g150c7fea5c1_0_1384"/>
          <p:cNvPicPr preferRelativeResize="0"/>
          <p:nvPr/>
        </p:nvPicPr>
        <p:blipFill rotWithShape="1">
          <a:blip r:embed="rId3">
            <a:alphaModFix/>
          </a:blip>
          <a:srcRect b="0" l="4893" r="6129" t="0"/>
          <a:stretch/>
        </p:blipFill>
        <p:spPr>
          <a:xfrm>
            <a:off x="360375" y="1264550"/>
            <a:ext cx="4267725" cy="2643549"/>
          </a:xfrm>
          <a:prstGeom prst="rect">
            <a:avLst/>
          </a:prstGeom>
          <a:noFill/>
          <a:ln>
            <a:noFill/>
          </a:ln>
        </p:spPr>
      </p:pic>
      <p:pic>
        <p:nvPicPr>
          <p:cNvPr id="3035" name="Google Shape;3035;g150c7fea5c1_0_1384"/>
          <p:cNvPicPr preferRelativeResize="0"/>
          <p:nvPr/>
        </p:nvPicPr>
        <p:blipFill rotWithShape="1">
          <a:blip r:embed="rId4">
            <a:alphaModFix/>
          </a:blip>
          <a:srcRect b="0" l="0" r="0" t="0"/>
          <a:stretch/>
        </p:blipFill>
        <p:spPr>
          <a:xfrm>
            <a:off x="4681925" y="996688"/>
            <a:ext cx="4199875" cy="3179274"/>
          </a:xfrm>
          <a:prstGeom prst="rect">
            <a:avLst/>
          </a:prstGeom>
          <a:noFill/>
          <a:ln>
            <a:noFill/>
          </a:ln>
        </p:spPr>
      </p:pic>
      <p:sp>
        <p:nvSpPr>
          <p:cNvPr id="3036" name="Google Shape;3036;g150c7fea5c1_0_1384"/>
          <p:cNvSpPr txBox="1"/>
          <p:nvPr/>
        </p:nvSpPr>
        <p:spPr>
          <a:xfrm>
            <a:off x="1944325" y="4227550"/>
            <a:ext cx="1099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A72A1E"/>
                </a:solidFill>
                <a:latin typeface="Saira"/>
                <a:ea typeface="Saira"/>
                <a:cs typeface="Saira"/>
                <a:sym typeface="Saira"/>
              </a:rPr>
              <a:t>BEFORE</a:t>
            </a:r>
            <a:endParaRPr b="1" i="0" sz="1400" u="none" cap="none" strike="noStrike">
              <a:solidFill>
                <a:srgbClr val="A72A1E"/>
              </a:solidFill>
              <a:latin typeface="Saira"/>
              <a:ea typeface="Saira"/>
              <a:cs typeface="Saira"/>
              <a:sym typeface="Saira"/>
            </a:endParaRPr>
          </a:p>
        </p:txBody>
      </p:sp>
      <p:sp>
        <p:nvSpPr>
          <p:cNvPr id="3037" name="Google Shape;3037;g150c7fea5c1_0_1384"/>
          <p:cNvSpPr txBox="1"/>
          <p:nvPr/>
        </p:nvSpPr>
        <p:spPr>
          <a:xfrm>
            <a:off x="6302463" y="4227550"/>
            <a:ext cx="958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accent1"/>
                </a:solidFill>
                <a:latin typeface="Saira"/>
                <a:ea typeface="Saira"/>
                <a:cs typeface="Saira"/>
                <a:sym typeface="Saira"/>
              </a:rPr>
              <a:t>AFTER</a:t>
            </a:r>
            <a:endParaRPr b="1" i="0" sz="1400" u="none" cap="none" strike="noStrike">
              <a:solidFill>
                <a:schemeClr val="accent1"/>
              </a:solidFill>
              <a:latin typeface="Saira"/>
              <a:ea typeface="Saira"/>
              <a:cs typeface="Saira"/>
              <a:sym typeface="Sai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1" name="Shape 3041"/>
        <p:cNvGrpSpPr/>
        <p:nvPr/>
      </p:nvGrpSpPr>
      <p:grpSpPr>
        <a:xfrm>
          <a:off x="0" y="0"/>
          <a:ext cx="0" cy="0"/>
          <a:chOff x="0" y="0"/>
          <a:chExt cx="0" cy="0"/>
        </a:xfrm>
      </p:grpSpPr>
      <p:sp>
        <p:nvSpPr>
          <p:cNvPr id="3042" name="Google Shape;3042;g150c7fea5c1_0_1506"/>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3043" name="Google Shape;3043;g150c7fea5c1_0_1506"/>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How can we make this graph better?</a:t>
            </a:r>
            <a:endParaRPr b="0" i="0" sz="2300" u="none" cap="none" strike="noStrike">
              <a:solidFill>
                <a:srgbClr val="000000"/>
              </a:solidFill>
              <a:latin typeface="Arial"/>
              <a:ea typeface="Arial"/>
              <a:cs typeface="Arial"/>
              <a:sym typeface="Arial"/>
            </a:endParaRPr>
          </a:p>
        </p:txBody>
      </p:sp>
      <p:sp>
        <p:nvSpPr>
          <p:cNvPr id="3044" name="Google Shape;3044;g150c7fea5c1_0_1506"/>
          <p:cNvSpPr txBox="1"/>
          <p:nvPr/>
        </p:nvSpPr>
        <p:spPr>
          <a:xfrm>
            <a:off x="417650" y="1171050"/>
            <a:ext cx="40323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This graph shows the average price of retail products A, B, C, D and E from 2008 to 2014.</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According to the header, price has declined for all products on the market since the launch of Product C in 2010.</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Before we pick this graph apart, what do you notice?</a:t>
            </a:r>
            <a:endParaRPr b="0" i="0" sz="1400" u="none" cap="none" strike="noStrike">
              <a:solidFill>
                <a:srgbClr val="000000"/>
              </a:solidFill>
              <a:latin typeface="Saira"/>
              <a:ea typeface="Saira"/>
              <a:cs typeface="Saira"/>
              <a:sym typeface="Saira"/>
            </a:endParaRPr>
          </a:p>
        </p:txBody>
      </p:sp>
      <p:pic>
        <p:nvPicPr>
          <p:cNvPr id="3045" name="Google Shape;3045;g150c7fea5c1_0_1506"/>
          <p:cNvPicPr preferRelativeResize="0"/>
          <p:nvPr/>
        </p:nvPicPr>
        <p:blipFill rotWithShape="1">
          <a:blip r:embed="rId3">
            <a:alphaModFix/>
          </a:blip>
          <a:srcRect b="0" l="0" r="0" t="0"/>
          <a:stretch/>
        </p:blipFill>
        <p:spPr>
          <a:xfrm>
            <a:off x="4572075" y="1171038"/>
            <a:ext cx="4389251" cy="30436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sp>
        <p:nvSpPr>
          <p:cNvPr id="3050" name="Google Shape;3050;g150c7fea5c1_0_1575"/>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3051" name="Google Shape;3051;g150c7fea5c1_0_1575"/>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Lesson 1: </a:t>
            </a:r>
            <a:r>
              <a:rPr b="1" i="0" lang="en-GB" sz="2500" u="none" cap="none" strike="noStrike">
                <a:solidFill>
                  <a:srgbClr val="BFBF58"/>
                </a:solidFill>
                <a:latin typeface="Saira"/>
                <a:ea typeface="Saira"/>
                <a:cs typeface="Saira"/>
                <a:sym typeface="Saira"/>
              </a:rPr>
              <a:t>understand the context</a:t>
            </a:r>
            <a:endParaRPr b="0" i="0" sz="2300" u="none" cap="none" strike="noStrike">
              <a:solidFill>
                <a:srgbClr val="BFBF58"/>
              </a:solidFill>
              <a:latin typeface="Arial"/>
              <a:ea typeface="Arial"/>
              <a:cs typeface="Arial"/>
              <a:sym typeface="Arial"/>
            </a:endParaRPr>
          </a:p>
        </p:txBody>
      </p:sp>
      <p:sp>
        <p:nvSpPr>
          <p:cNvPr id="3052" name="Google Shape;3052;g150c7fea5c1_0_1575"/>
          <p:cNvSpPr txBox="1"/>
          <p:nvPr/>
        </p:nvSpPr>
        <p:spPr>
          <a:xfrm>
            <a:off x="417650" y="996700"/>
            <a:ext cx="83661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Let’s assume we are working in a start-up that has created a consumer product, product F (say, an ergonomic chair).</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Our task is to </a:t>
            </a:r>
            <a:r>
              <a:rPr b="1" i="0" lang="en-GB" sz="1400" u="none" cap="none" strike="noStrike">
                <a:solidFill>
                  <a:srgbClr val="000000"/>
                </a:solidFill>
                <a:latin typeface="Saira"/>
                <a:ea typeface="Saira"/>
                <a:cs typeface="Saira"/>
                <a:sym typeface="Saira"/>
              </a:rPr>
              <a:t>determine the price point of product F knowing the competition</a:t>
            </a:r>
            <a:r>
              <a:rPr b="0" i="0" lang="en-GB" sz="1400" u="none" cap="none" strike="noStrike">
                <a:solidFill>
                  <a:srgbClr val="000000"/>
                </a:solidFill>
                <a:latin typeface="Saira"/>
                <a:ea typeface="Saira"/>
                <a:cs typeface="Saira"/>
                <a:sym typeface="Saira"/>
              </a:rPr>
              <a:t>.</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To better understand the context of why we are doing this data story, we need to answer the following questions:</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317500" lvl="0" marL="457200" marR="0" rtl="0" algn="l">
              <a:lnSpc>
                <a:spcPct val="100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Who</a:t>
            </a:r>
            <a:r>
              <a:rPr b="0" i="0" lang="en-GB" sz="1400" u="none" cap="none" strike="noStrike">
                <a:solidFill>
                  <a:srgbClr val="000000"/>
                </a:solidFill>
                <a:latin typeface="Saira"/>
                <a:ea typeface="Saira"/>
                <a:cs typeface="Saira"/>
                <a:sym typeface="Saira"/>
              </a:rPr>
              <a:t> is your audience?</a:t>
            </a:r>
            <a:endParaRPr b="0" i="0" sz="1400" u="none" cap="none" strike="noStrike">
              <a:solidFill>
                <a:srgbClr val="000000"/>
              </a:solidFill>
              <a:latin typeface="Saira"/>
              <a:ea typeface="Saira"/>
              <a:cs typeface="Saira"/>
              <a:sym typeface="Saira"/>
            </a:endParaRPr>
          </a:p>
          <a:p>
            <a:pPr indent="-317500" lvl="1" marL="914400" marR="0" rtl="0" algn="l">
              <a:lnSpc>
                <a:spcPct val="100000"/>
              </a:lnSpc>
              <a:spcBef>
                <a:spcPts val="0"/>
              </a:spcBef>
              <a:spcAft>
                <a:spcPts val="0"/>
              </a:spcAft>
              <a:buClr>
                <a:srgbClr val="000000"/>
              </a:buClr>
              <a:buSzPts val="1400"/>
              <a:buFont typeface="Saira"/>
              <a:buChar char="○"/>
            </a:pPr>
            <a:r>
              <a:rPr b="0" i="0" lang="en-GB" sz="1400" u="none" cap="none" strike="noStrike">
                <a:solidFill>
                  <a:srgbClr val="000000"/>
                </a:solidFill>
                <a:latin typeface="Saira"/>
                <a:ea typeface="Saira"/>
                <a:cs typeface="Saira"/>
                <a:sym typeface="Saira"/>
              </a:rPr>
              <a:t>in DS, one of three types: (i) business (more concerned with the big picture, KPIs, metrics), (ii) technical (people who will be able to understand the nuances of your statistics and ML algorithms), (iii) general audience</a:t>
            </a:r>
            <a:endParaRPr b="0" i="0" sz="1400" u="none" cap="none" strike="noStrike">
              <a:solidFill>
                <a:srgbClr val="000000"/>
              </a:solidFill>
              <a:latin typeface="Saira"/>
              <a:ea typeface="Saira"/>
              <a:cs typeface="Saira"/>
              <a:sym typeface="Saira"/>
            </a:endParaRPr>
          </a:p>
          <a:p>
            <a:pPr indent="-317500" lvl="0" marL="457200" marR="0" rtl="0" algn="l">
              <a:lnSpc>
                <a:spcPct val="100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What</a:t>
            </a:r>
            <a:r>
              <a:rPr b="0" i="0" lang="en-GB" sz="1400" u="none" cap="none" strike="noStrike">
                <a:solidFill>
                  <a:srgbClr val="000000"/>
                </a:solidFill>
                <a:latin typeface="Saira"/>
                <a:ea typeface="Saira"/>
                <a:cs typeface="Saira"/>
                <a:sym typeface="Saira"/>
              </a:rPr>
              <a:t> do you want them to do?</a:t>
            </a:r>
            <a:endParaRPr b="0" i="0" sz="1400" u="none" cap="none" strike="noStrike">
              <a:solidFill>
                <a:srgbClr val="000000"/>
              </a:solidFill>
              <a:latin typeface="Saira"/>
              <a:ea typeface="Saira"/>
              <a:cs typeface="Saira"/>
              <a:sym typeface="Saira"/>
            </a:endParaRPr>
          </a:p>
          <a:p>
            <a:pPr indent="-317500" lvl="1" marL="914400" marR="0" rtl="0" algn="l">
              <a:lnSpc>
                <a:spcPct val="100000"/>
              </a:lnSpc>
              <a:spcBef>
                <a:spcPts val="0"/>
              </a:spcBef>
              <a:spcAft>
                <a:spcPts val="0"/>
              </a:spcAft>
              <a:buClr>
                <a:srgbClr val="000000"/>
              </a:buClr>
              <a:buSzPts val="1400"/>
              <a:buFont typeface="Saira"/>
              <a:buChar char="○"/>
            </a:pPr>
            <a:r>
              <a:rPr b="0" i="0" lang="en-GB" sz="1400" u="none" cap="none" strike="noStrike">
                <a:solidFill>
                  <a:srgbClr val="000000"/>
                </a:solidFill>
                <a:latin typeface="Saira"/>
                <a:ea typeface="Saira"/>
                <a:cs typeface="Saira"/>
                <a:sym typeface="Saira"/>
              </a:rPr>
              <a:t>inform? persuade to take an action? warn?</a:t>
            </a:r>
            <a:endParaRPr b="0" i="0" sz="1400" u="none" cap="none" strike="noStrike">
              <a:solidFill>
                <a:srgbClr val="000000"/>
              </a:solidFill>
              <a:latin typeface="Saira"/>
              <a:ea typeface="Saira"/>
              <a:cs typeface="Saira"/>
              <a:sym typeface="Saira"/>
            </a:endParaRPr>
          </a:p>
          <a:p>
            <a:pPr indent="-317500" lvl="0" marL="457200" marR="0" rtl="0" algn="l">
              <a:lnSpc>
                <a:spcPct val="100000"/>
              </a:lnSpc>
              <a:spcBef>
                <a:spcPts val="0"/>
              </a:spcBef>
              <a:spcAft>
                <a:spcPts val="0"/>
              </a:spcAft>
              <a:buClr>
                <a:srgbClr val="000000"/>
              </a:buClr>
              <a:buSzPts val="1400"/>
              <a:buFont typeface="Saira"/>
              <a:buAutoNum type="arabicPeriod"/>
            </a:pPr>
            <a:r>
              <a:rPr b="1" i="0" lang="en-GB" sz="1400" u="none" cap="none" strike="noStrike">
                <a:solidFill>
                  <a:srgbClr val="000000"/>
                </a:solidFill>
                <a:latin typeface="Saira"/>
                <a:ea typeface="Saira"/>
                <a:cs typeface="Saira"/>
                <a:sym typeface="Saira"/>
              </a:rPr>
              <a:t>How</a:t>
            </a:r>
            <a:r>
              <a:rPr b="0" i="0" lang="en-GB" sz="1400" u="none" cap="none" strike="noStrike">
                <a:solidFill>
                  <a:srgbClr val="000000"/>
                </a:solidFill>
                <a:latin typeface="Saira"/>
                <a:ea typeface="Saira"/>
                <a:cs typeface="Saira"/>
                <a:sym typeface="Saira"/>
              </a:rPr>
              <a:t> are you going to do it?</a:t>
            </a:r>
            <a:endParaRPr b="0" i="0" sz="1400" u="none" cap="none" strike="noStrike">
              <a:solidFill>
                <a:srgbClr val="000000"/>
              </a:solidFill>
              <a:latin typeface="Saira"/>
              <a:ea typeface="Saira"/>
              <a:cs typeface="Saira"/>
              <a:sym typeface="Saira"/>
            </a:endParaRPr>
          </a:p>
          <a:p>
            <a:pPr indent="-317500" lvl="1" marL="914400" marR="0" rtl="0" algn="l">
              <a:lnSpc>
                <a:spcPct val="100000"/>
              </a:lnSpc>
              <a:spcBef>
                <a:spcPts val="0"/>
              </a:spcBef>
              <a:spcAft>
                <a:spcPts val="0"/>
              </a:spcAft>
              <a:buClr>
                <a:srgbClr val="000000"/>
              </a:buClr>
              <a:buSzPts val="1400"/>
              <a:buFont typeface="Saira"/>
              <a:buChar char="○"/>
            </a:pPr>
            <a:r>
              <a:rPr b="0" i="0" lang="en-GB" sz="1400" u="none" cap="none" strike="noStrike">
                <a:solidFill>
                  <a:srgbClr val="000000"/>
                </a:solidFill>
                <a:latin typeface="Saira"/>
                <a:ea typeface="Saira"/>
                <a:cs typeface="Saira"/>
                <a:sym typeface="Saira"/>
              </a:rPr>
              <a:t>what data will you need?</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6" name="Shape 3056"/>
        <p:cNvGrpSpPr/>
        <p:nvPr/>
      </p:nvGrpSpPr>
      <p:grpSpPr>
        <a:xfrm>
          <a:off x="0" y="0"/>
          <a:ext cx="0" cy="0"/>
          <a:chOff x="0" y="0"/>
          <a:chExt cx="0" cy="0"/>
        </a:xfrm>
      </p:grpSpPr>
      <p:sp>
        <p:nvSpPr>
          <p:cNvPr id="3057" name="Google Shape;3057;g150c7fea5c1_0_1585"/>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3058" name="Google Shape;3058;g150c7fea5c1_0_1585"/>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Lesson 1: </a:t>
            </a:r>
            <a:r>
              <a:rPr b="1" i="0" lang="en-GB" sz="2500" u="none" cap="none" strike="noStrike">
                <a:solidFill>
                  <a:srgbClr val="BFBF58"/>
                </a:solidFill>
                <a:latin typeface="Saira"/>
                <a:ea typeface="Saira"/>
                <a:cs typeface="Saira"/>
                <a:sym typeface="Saira"/>
              </a:rPr>
              <a:t>understand the context</a:t>
            </a:r>
            <a:endParaRPr b="0" i="0" sz="2300" u="none" cap="none" strike="noStrike">
              <a:solidFill>
                <a:srgbClr val="BFBF58"/>
              </a:solidFill>
              <a:latin typeface="Arial"/>
              <a:ea typeface="Arial"/>
              <a:cs typeface="Arial"/>
              <a:sym typeface="Arial"/>
            </a:endParaRPr>
          </a:p>
        </p:txBody>
      </p:sp>
      <p:sp>
        <p:nvSpPr>
          <p:cNvPr id="3059" name="Google Shape;3059;g150c7fea5c1_0_1585"/>
          <p:cNvSpPr txBox="1"/>
          <p:nvPr/>
        </p:nvSpPr>
        <p:spPr>
          <a:xfrm>
            <a:off x="417650" y="1171050"/>
            <a:ext cx="4032300" cy="299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After knowing the who, what and how, understanding the context means identifying the Big Idea.</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The </a:t>
            </a:r>
            <a:r>
              <a:rPr b="1" i="0" lang="en-GB" sz="1400" u="none" cap="none" strike="noStrike">
                <a:solidFill>
                  <a:srgbClr val="000000"/>
                </a:solidFill>
                <a:latin typeface="Saira"/>
                <a:ea typeface="Saira"/>
                <a:cs typeface="Saira"/>
                <a:sym typeface="Saira"/>
              </a:rPr>
              <a:t>Big Idea</a:t>
            </a:r>
            <a:r>
              <a:rPr b="0" i="0" lang="en-GB" sz="1400" u="none" cap="none" strike="noStrike">
                <a:solidFill>
                  <a:srgbClr val="000000"/>
                </a:solidFill>
                <a:latin typeface="Saira"/>
                <a:ea typeface="Saira"/>
                <a:cs typeface="Saira"/>
                <a:sym typeface="Saira"/>
              </a:rPr>
              <a:t> is the so-what of your project reduced to one single sentence. 		</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2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The Big Idea for this project could be:</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200"/>
              </a:spcBef>
              <a:spcAft>
                <a:spcPts val="1200"/>
              </a:spcAft>
              <a:buClr>
                <a:srgbClr val="000000"/>
              </a:buClr>
              <a:buSzPts val="1400"/>
              <a:buFont typeface="Arial"/>
              <a:buNone/>
            </a:pPr>
            <a:r>
              <a:rPr b="0" i="1" lang="en-GB" sz="1400" u="none" cap="none" strike="noStrike">
                <a:solidFill>
                  <a:srgbClr val="000000"/>
                </a:solidFill>
                <a:latin typeface="Saira"/>
                <a:ea typeface="Saira"/>
                <a:cs typeface="Saira"/>
                <a:sym typeface="Saira"/>
              </a:rPr>
              <a:t>Based on analysis of pricing in the market over time, to be competitive, we recommend introducing our product at a retail price in the range $ABC–$XYZ.</a:t>
            </a:r>
            <a:endParaRPr b="0" i="1" sz="1400" u="none" cap="none" strike="noStrike">
              <a:solidFill>
                <a:srgbClr val="000000"/>
              </a:solidFill>
              <a:latin typeface="Saira"/>
              <a:ea typeface="Saira"/>
              <a:cs typeface="Saira"/>
              <a:sym typeface="Saira"/>
            </a:endParaRPr>
          </a:p>
        </p:txBody>
      </p:sp>
      <p:pic>
        <p:nvPicPr>
          <p:cNvPr id="3060" name="Google Shape;3060;g150c7fea5c1_0_1585"/>
          <p:cNvPicPr preferRelativeResize="0"/>
          <p:nvPr/>
        </p:nvPicPr>
        <p:blipFill rotWithShape="1">
          <a:blip r:embed="rId3">
            <a:alphaModFix/>
          </a:blip>
          <a:srcRect b="0" l="0" r="0" t="0"/>
          <a:stretch/>
        </p:blipFill>
        <p:spPr>
          <a:xfrm>
            <a:off x="4572075" y="1171038"/>
            <a:ext cx="4389251" cy="30436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4" name="Shape 3064"/>
        <p:cNvGrpSpPr/>
        <p:nvPr/>
      </p:nvGrpSpPr>
      <p:grpSpPr>
        <a:xfrm>
          <a:off x="0" y="0"/>
          <a:ext cx="0" cy="0"/>
          <a:chOff x="0" y="0"/>
          <a:chExt cx="0" cy="0"/>
        </a:xfrm>
      </p:grpSpPr>
      <p:sp>
        <p:nvSpPr>
          <p:cNvPr id="3065" name="Google Shape;3065;g150c7fea5c1_0_1594"/>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3066" name="Google Shape;3066;g150c7fea5c1_0_1594"/>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Lesson 2: </a:t>
            </a:r>
            <a:r>
              <a:rPr b="1" i="0" lang="en-GB" sz="2500" u="none" cap="none" strike="noStrike">
                <a:solidFill>
                  <a:srgbClr val="BFBF58"/>
                </a:solidFill>
                <a:latin typeface="Saira"/>
                <a:ea typeface="Saira"/>
                <a:cs typeface="Saira"/>
                <a:sym typeface="Saira"/>
              </a:rPr>
              <a:t>choose an appropriate visual display.</a:t>
            </a:r>
            <a:endParaRPr b="0" i="0" sz="2300" u="none" cap="none" strike="noStrike">
              <a:solidFill>
                <a:srgbClr val="BFBF58"/>
              </a:solidFill>
              <a:latin typeface="Arial"/>
              <a:ea typeface="Arial"/>
              <a:cs typeface="Arial"/>
              <a:sym typeface="Arial"/>
            </a:endParaRPr>
          </a:p>
        </p:txBody>
      </p:sp>
      <p:sp>
        <p:nvSpPr>
          <p:cNvPr id="3067" name="Google Shape;3067;g150c7fea5c1_0_1594"/>
          <p:cNvSpPr txBox="1"/>
          <p:nvPr/>
        </p:nvSpPr>
        <p:spPr>
          <a:xfrm>
            <a:off x="417650" y="1171050"/>
            <a:ext cx="83661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400"/>
              <a:buFont typeface="Arial"/>
              <a:buNone/>
            </a:pPr>
            <a:r>
              <a:rPr b="0" i="0" lang="en-GB" sz="1400" u="none" cap="none" strike="noStrike">
                <a:solidFill>
                  <a:srgbClr val="000000"/>
                </a:solidFill>
                <a:latin typeface="Saira"/>
                <a:ea typeface="Saira"/>
                <a:cs typeface="Saira"/>
                <a:sym typeface="Saira"/>
              </a:rPr>
              <a:t>Choosing an appropriate visual display means knowing when to use a certain graph for specific purposes. Which of the following is more effective in telling the story? Why?</a:t>
            </a:r>
            <a:endParaRPr b="0" i="0" sz="1400" u="none" cap="none" strike="noStrike">
              <a:solidFill>
                <a:srgbClr val="000000"/>
              </a:solidFill>
              <a:latin typeface="Saira"/>
              <a:ea typeface="Saira"/>
              <a:cs typeface="Saira"/>
              <a:sym typeface="Saira"/>
            </a:endParaRPr>
          </a:p>
        </p:txBody>
      </p:sp>
      <p:pic>
        <p:nvPicPr>
          <p:cNvPr id="3068" name="Google Shape;3068;g150c7fea5c1_0_1594"/>
          <p:cNvPicPr preferRelativeResize="0"/>
          <p:nvPr/>
        </p:nvPicPr>
        <p:blipFill rotWithShape="1">
          <a:blip r:embed="rId3">
            <a:alphaModFix/>
          </a:blip>
          <a:srcRect b="0" l="0" r="0" t="0"/>
          <a:stretch/>
        </p:blipFill>
        <p:spPr>
          <a:xfrm>
            <a:off x="271600" y="1869838"/>
            <a:ext cx="4389251" cy="3043614"/>
          </a:xfrm>
          <a:prstGeom prst="rect">
            <a:avLst/>
          </a:prstGeom>
          <a:noFill/>
          <a:ln>
            <a:noFill/>
          </a:ln>
        </p:spPr>
      </p:pic>
      <p:pic>
        <p:nvPicPr>
          <p:cNvPr id="3069" name="Google Shape;3069;g150c7fea5c1_0_1594"/>
          <p:cNvPicPr preferRelativeResize="0"/>
          <p:nvPr/>
        </p:nvPicPr>
        <p:blipFill rotWithShape="1">
          <a:blip r:embed="rId4">
            <a:alphaModFix/>
          </a:blip>
          <a:srcRect b="0" l="0" r="0" t="0"/>
          <a:stretch/>
        </p:blipFill>
        <p:spPr>
          <a:xfrm>
            <a:off x="4778901" y="2158600"/>
            <a:ext cx="4178350" cy="24660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g150c7fea5c1_0_1604"/>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3075" name="Google Shape;3075;g150c7fea5c1_0_1604"/>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Data ethics and data visualization</a:t>
            </a:r>
            <a:endParaRPr b="0" i="0" sz="2300" u="none" cap="none" strike="noStrike">
              <a:solidFill>
                <a:srgbClr val="000000"/>
              </a:solidFill>
              <a:latin typeface="Arial"/>
              <a:ea typeface="Arial"/>
              <a:cs typeface="Arial"/>
              <a:sym typeface="Arial"/>
            </a:endParaRPr>
          </a:p>
        </p:txBody>
      </p:sp>
      <p:sp>
        <p:nvSpPr>
          <p:cNvPr id="3076" name="Google Shape;3076;g150c7fea5c1_0_1604"/>
          <p:cNvSpPr txBox="1"/>
          <p:nvPr/>
        </p:nvSpPr>
        <p:spPr>
          <a:xfrm>
            <a:off x="417650" y="1171050"/>
            <a:ext cx="836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p:txBody>
      </p:sp>
      <p:pic>
        <p:nvPicPr>
          <p:cNvPr id="3077" name="Google Shape;3077;g150c7fea5c1_0_1604"/>
          <p:cNvPicPr preferRelativeResize="0"/>
          <p:nvPr/>
        </p:nvPicPr>
        <p:blipFill rotWithShape="1">
          <a:blip r:embed="rId3">
            <a:alphaModFix/>
          </a:blip>
          <a:srcRect b="0" l="0" r="0" t="0"/>
          <a:stretch/>
        </p:blipFill>
        <p:spPr>
          <a:xfrm>
            <a:off x="3662575" y="959288"/>
            <a:ext cx="5121174" cy="3840875"/>
          </a:xfrm>
          <a:prstGeom prst="rect">
            <a:avLst/>
          </a:prstGeom>
          <a:noFill/>
          <a:ln>
            <a:noFill/>
          </a:ln>
        </p:spPr>
      </p:pic>
      <p:sp>
        <p:nvSpPr>
          <p:cNvPr id="3078" name="Google Shape;3078;g150c7fea5c1_0_1604"/>
          <p:cNvSpPr txBox="1"/>
          <p:nvPr/>
        </p:nvSpPr>
        <p:spPr>
          <a:xfrm>
            <a:off x="417650" y="996700"/>
            <a:ext cx="30993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Changing the scale on a chart or manipulating the data to better emphasize a point is a </a:t>
            </a:r>
            <a:r>
              <a:rPr b="1" i="0" lang="en-GB" sz="1400" u="none" cap="none" strike="noStrike">
                <a:solidFill>
                  <a:srgbClr val="000000"/>
                </a:solidFill>
                <a:latin typeface="Saira"/>
                <a:ea typeface="Saira"/>
                <a:cs typeface="Saira"/>
                <a:sym typeface="Saira"/>
              </a:rPr>
              <a:t>risky territory</a:t>
            </a:r>
            <a:r>
              <a:rPr b="0" i="0" lang="en-GB" sz="1400" u="none" cap="none" strike="noStrike">
                <a:solidFill>
                  <a:srgbClr val="000000"/>
                </a:solidFill>
                <a:latin typeface="Saira"/>
                <a:ea typeface="Saira"/>
                <a:cs typeface="Saira"/>
                <a:sym typeface="Saira"/>
              </a:rPr>
              <a:t>.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For example, as Rappler pointed out, on Aug 22, 2016, Sen. Alan Peter Cayetano, during the first Senate hearing on EJKs, claimed that the number of murder and homicide cases reports declined when ex-President Duterte assumed office.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Why is this misleading?</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g150c7fea5c1_0_1615"/>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3084" name="Google Shape;3084;g150c7fea5c1_0_1615"/>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Lesson 3: </a:t>
            </a:r>
            <a:r>
              <a:rPr b="1" i="0" lang="en-GB" sz="2500" u="none" cap="none" strike="noStrike">
                <a:solidFill>
                  <a:srgbClr val="BFBF58"/>
                </a:solidFill>
                <a:latin typeface="Saira"/>
                <a:ea typeface="Saira"/>
                <a:cs typeface="Saira"/>
                <a:sym typeface="Saira"/>
              </a:rPr>
              <a:t>eliminate clutter.</a:t>
            </a:r>
            <a:endParaRPr b="0" i="0" sz="2300" u="none" cap="none" strike="noStrike">
              <a:solidFill>
                <a:srgbClr val="BFBF58"/>
              </a:solidFill>
              <a:latin typeface="Arial"/>
              <a:ea typeface="Arial"/>
              <a:cs typeface="Arial"/>
              <a:sym typeface="Arial"/>
            </a:endParaRPr>
          </a:p>
        </p:txBody>
      </p:sp>
      <p:sp>
        <p:nvSpPr>
          <p:cNvPr id="3085" name="Google Shape;3085;g150c7fea5c1_0_1615"/>
          <p:cNvSpPr txBox="1"/>
          <p:nvPr/>
        </p:nvSpPr>
        <p:spPr>
          <a:xfrm>
            <a:off x="389025" y="1171050"/>
            <a:ext cx="4154400" cy="244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In eliminating clutter,</a:t>
            </a:r>
            <a:r>
              <a:rPr b="1" i="0" lang="en-GB" sz="1400" u="none" cap="none" strike="noStrike">
                <a:solidFill>
                  <a:schemeClr val="dk1"/>
                </a:solidFill>
                <a:latin typeface="Saira"/>
                <a:ea typeface="Saira"/>
                <a:cs typeface="Saira"/>
                <a:sym typeface="Saira"/>
              </a:rPr>
              <a:t> </a:t>
            </a:r>
            <a:r>
              <a:rPr b="0" i="0" lang="en-GB" sz="1400" u="none" cap="none" strike="noStrike">
                <a:solidFill>
                  <a:schemeClr val="dk1"/>
                </a:solidFill>
                <a:latin typeface="Saira"/>
                <a:ea typeface="Saira"/>
                <a:cs typeface="Saira"/>
                <a:sym typeface="Saira"/>
              </a:rPr>
              <a:t>our aim is</a:t>
            </a:r>
            <a:r>
              <a:rPr b="0" i="0" lang="en-GB" sz="1400" u="none" cap="none" strike="noStrike">
                <a:solidFill>
                  <a:schemeClr val="accent1"/>
                </a:solidFill>
                <a:latin typeface="Saira"/>
                <a:ea typeface="Saira"/>
                <a:cs typeface="Saira"/>
                <a:sym typeface="Saira"/>
              </a:rPr>
              <a:t> </a:t>
            </a:r>
            <a:r>
              <a:rPr b="1" i="0" lang="en-GB" sz="1400" u="none" cap="none" strike="noStrike">
                <a:solidFill>
                  <a:schemeClr val="accent1"/>
                </a:solidFill>
                <a:latin typeface="Saira"/>
                <a:ea typeface="Saira"/>
                <a:cs typeface="Saira"/>
                <a:sym typeface="Saira"/>
              </a:rPr>
              <a:t>to minimize the cognitive load of the audiences</a:t>
            </a:r>
            <a:r>
              <a:rPr b="0" i="0" lang="en-GB" sz="1400" u="none" cap="none" strike="noStrike">
                <a:solidFill>
                  <a:srgbClr val="000000"/>
                </a:solidFill>
                <a:latin typeface="Saira"/>
                <a:ea typeface="Saira"/>
                <a:cs typeface="Saira"/>
                <a:sym typeface="Saira"/>
              </a:rPr>
              <a:t>. </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2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One culprit that can contribute to excessive or extraneous cognitive load is clutter. These are visual elements that take up space but don’t increase understanding. </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200"/>
              </a:spcBef>
              <a:spcAft>
                <a:spcPts val="1200"/>
              </a:spcAft>
              <a:buClr>
                <a:srgbClr val="000000"/>
              </a:buClr>
              <a:buSzPts val="1400"/>
              <a:buFont typeface="Arial"/>
              <a:buNone/>
            </a:pPr>
            <a:r>
              <a:rPr b="0" i="0" lang="en-GB" sz="1400" u="none" cap="none" strike="noStrike">
                <a:solidFill>
                  <a:srgbClr val="000000"/>
                </a:solidFill>
                <a:latin typeface="Saira"/>
                <a:ea typeface="Saira"/>
                <a:cs typeface="Saira"/>
                <a:sym typeface="Saira"/>
              </a:rPr>
              <a:t>When we remove the clutter, we are essentially increasing the </a:t>
            </a:r>
            <a:r>
              <a:rPr b="1" i="0" lang="en-GB" sz="1400" u="none" cap="none" strike="noStrike">
                <a:solidFill>
                  <a:srgbClr val="BFBF58"/>
                </a:solidFill>
                <a:latin typeface="Saira"/>
                <a:ea typeface="Saira"/>
                <a:cs typeface="Saira"/>
                <a:sym typeface="Saira"/>
              </a:rPr>
              <a:t>data-to-ink ratio</a:t>
            </a:r>
            <a:r>
              <a:rPr b="0" i="0" lang="en-GB" sz="1400" u="none" cap="none" strike="noStrike">
                <a:solidFill>
                  <a:srgbClr val="000000"/>
                </a:solidFill>
                <a:latin typeface="Saira"/>
                <a:ea typeface="Saira"/>
                <a:cs typeface="Saira"/>
                <a:sym typeface="Saira"/>
              </a:rPr>
              <a:t>. </a:t>
            </a:r>
            <a:endParaRPr b="0" i="0" sz="1400" u="none" cap="none" strike="noStrike">
              <a:solidFill>
                <a:srgbClr val="000000"/>
              </a:solidFill>
              <a:latin typeface="Saira"/>
              <a:ea typeface="Saira"/>
              <a:cs typeface="Saira"/>
              <a:sym typeface="Saira"/>
            </a:endParaRPr>
          </a:p>
        </p:txBody>
      </p:sp>
      <p:pic>
        <p:nvPicPr>
          <p:cNvPr id="3086" name="Google Shape;3086;g150c7fea5c1_0_1615"/>
          <p:cNvPicPr preferRelativeResize="0"/>
          <p:nvPr/>
        </p:nvPicPr>
        <p:blipFill rotWithShape="1">
          <a:blip r:embed="rId3">
            <a:alphaModFix/>
          </a:blip>
          <a:srcRect b="0" l="0" r="0" t="0"/>
          <a:stretch/>
        </p:blipFill>
        <p:spPr>
          <a:xfrm>
            <a:off x="4572000" y="1371900"/>
            <a:ext cx="4295776" cy="23997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7" name="Shape 2837"/>
        <p:cNvGrpSpPr/>
        <p:nvPr/>
      </p:nvGrpSpPr>
      <p:grpSpPr>
        <a:xfrm>
          <a:off x="0" y="0"/>
          <a:ext cx="0" cy="0"/>
          <a:chOff x="0" y="0"/>
          <a:chExt cx="0" cy="0"/>
        </a:xfrm>
      </p:grpSpPr>
      <p:sp>
        <p:nvSpPr>
          <p:cNvPr id="2838" name="Google Shape;2838;g15616b7465d_0_572"/>
          <p:cNvSpPr txBox="1"/>
          <p:nvPr>
            <p:ph type="ctrTitle"/>
          </p:nvPr>
        </p:nvSpPr>
        <p:spPr>
          <a:xfrm>
            <a:off x="586874" y="1671650"/>
            <a:ext cx="4785300" cy="1484700"/>
          </a:xfrm>
          <a:prstGeom prst="rect">
            <a:avLst/>
          </a:prstGeom>
          <a:noFill/>
          <a:ln>
            <a:noFill/>
          </a:ln>
          <a:effectLst>
            <a:outerShdw blurRad="57150" rotWithShape="0" algn="bl" dir="5400000" dist="19050">
              <a:srgbClr val="000000">
                <a:alpha val="47058"/>
              </a:srgbClr>
            </a:outerShdw>
          </a:effectLst>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sz="3900"/>
              <a:t>Towards Financial Inclusion (FI)</a:t>
            </a:r>
            <a:endParaRPr/>
          </a:p>
          <a:p>
            <a:pPr indent="0" lvl="0" marL="0" rtl="0" algn="l">
              <a:lnSpc>
                <a:spcPct val="80000"/>
              </a:lnSpc>
              <a:spcBef>
                <a:spcPts val="0"/>
              </a:spcBef>
              <a:spcAft>
                <a:spcPts val="0"/>
              </a:spcAft>
              <a:buSzPts val="3000"/>
              <a:buNone/>
            </a:pPr>
            <a:r>
              <a:rPr lang="en-GB" sz="1800">
                <a:solidFill>
                  <a:schemeClr val="lt1"/>
                </a:solidFill>
              </a:rPr>
              <a:t>Using survey data to assess FI status of the Philippines</a:t>
            </a:r>
            <a:endParaRPr sz="1800">
              <a:solidFill>
                <a:schemeClr val="lt1"/>
              </a:solidFill>
            </a:endParaRPr>
          </a:p>
        </p:txBody>
      </p:sp>
      <p:sp>
        <p:nvSpPr>
          <p:cNvPr id="2839" name="Google Shape;2839;g15616b7465d_0_57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Sprint 1, Sept 2022</a:t>
            </a:r>
            <a:endParaRPr/>
          </a:p>
          <a:p>
            <a:pPr indent="0" lvl="0" marL="0" rtl="0" algn="l">
              <a:lnSpc>
                <a:spcPct val="100000"/>
              </a:lnSpc>
              <a:spcBef>
                <a:spcPts val="0"/>
              </a:spcBef>
              <a:spcAft>
                <a:spcPts val="0"/>
              </a:spcAft>
              <a:buSzPts val="1300"/>
              <a:buNone/>
            </a:pPr>
            <a:r>
              <a:rPr lang="en-GB"/>
              <a:t>Rick Aaron Sta.Clara</a:t>
            </a:r>
            <a:endParaRPr/>
          </a:p>
        </p:txBody>
      </p:sp>
      <p:pic>
        <p:nvPicPr>
          <p:cNvPr id="2840" name="Google Shape;2840;g15616b7465d_0_572"/>
          <p:cNvPicPr preferRelativeResize="0"/>
          <p:nvPr/>
        </p:nvPicPr>
        <p:blipFill rotWithShape="1">
          <a:blip r:embed="rId4">
            <a:alphaModFix/>
          </a:blip>
          <a:srcRect b="0" l="0" r="0" t="0"/>
          <a:stretch/>
        </p:blipFill>
        <p:spPr>
          <a:xfrm>
            <a:off x="586875" y="1103625"/>
            <a:ext cx="1343524" cy="325000"/>
          </a:xfrm>
          <a:prstGeom prst="rect">
            <a:avLst/>
          </a:prstGeom>
          <a:noFill/>
          <a:ln>
            <a:noFill/>
          </a:ln>
          <a:effectLst>
            <a:outerShdw blurRad="57150" rotWithShape="0" algn="bl" dir="5400000" dist="19050">
              <a:srgbClr val="000000">
                <a:alpha val="47058"/>
              </a:srgbClr>
            </a:outerShdw>
          </a:effectLst>
        </p:spPr>
      </p:pic>
      <p:cxnSp>
        <p:nvCxnSpPr>
          <p:cNvPr id="2841" name="Google Shape;2841;g15616b7465d_0_572"/>
          <p:cNvCxnSpPr/>
          <p:nvPr/>
        </p:nvCxnSpPr>
        <p:spPr>
          <a:xfrm>
            <a:off x="586875" y="3309900"/>
            <a:ext cx="3734100" cy="0"/>
          </a:xfrm>
          <a:prstGeom prst="straightConnector1">
            <a:avLst/>
          </a:prstGeom>
          <a:noFill/>
          <a:ln cap="flat" cmpd="sng" w="19050">
            <a:solidFill>
              <a:srgbClr val="D6EEF0"/>
            </a:solidFill>
            <a:prstDash val="solid"/>
            <a:round/>
            <a:headEnd len="sm" w="sm" type="none"/>
            <a:tailEnd len="sm" w="sm" type="none"/>
          </a:ln>
          <a:effectLst>
            <a:outerShdw blurRad="57150" rotWithShape="0" algn="bl" dir="5400000" dist="19050">
              <a:srgbClr val="000000">
                <a:alpha val="47058"/>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sp>
        <p:nvSpPr>
          <p:cNvPr id="3091" name="Google Shape;3091;g150c7fea5c1_0_1632"/>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3092" name="Google Shape;3092;g150c7fea5c1_0_1632"/>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Lesson 3: </a:t>
            </a:r>
            <a:r>
              <a:rPr b="1" i="0" lang="en-GB" sz="2500" u="none" cap="none" strike="noStrike">
                <a:solidFill>
                  <a:srgbClr val="BFBF58"/>
                </a:solidFill>
                <a:latin typeface="Saira"/>
                <a:ea typeface="Saira"/>
                <a:cs typeface="Saira"/>
                <a:sym typeface="Saira"/>
              </a:rPr>
              <a:t>eliminate clutter.</a:t>
            </a:r>
            <a:endParaRPr b="0" i="0" sz="2300" u="none" cap="none" strike="noStrike">
              <a:solidFill>
                <a:srgbClr val="BFBF58"/>
              </a:solidFill>
              <a:latin typeface="Arial"/>
              <a:ea typeface="Arial"/>
              <a:cs typeface="Arial"/>
              <a:sym typeface="Arial"/>
            </a:endParaRPr>
          </a:p>
        </p:txBody>
      </p:sp>
      <p:sp>
        <p:nvSpPr>
          <p:cNvPr id="3093" name="Google Shape;3093;g150c7fea5c1_0_1632"/>
          <p:cNvSpPr txBox="1"/>
          <p:nvPr/>
        </p:nvSpPr>
        <p:spPr>
          <a:xfrm>
            <a:off x="417650" y="996700"/>
            <a:ext cx="836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400"/>
              <a:buFont typeface="Arial"/>
              <a:buNone/>
            </a:pPr>
            <a:r>
              <a:rPr b="0" i="0" lang="en-GB" sz="1400" u="none" cap="none" strike="noStrike">
                <a:solidFill>
                  <a:srgbClr val="000000"/>
                </a:solidFill>
                <a:latin typeface="Saira"/>
                <a:ea typeface="Saira"/>
                <a:cs typeface="Saira"/>
                <a:sym typeface="Saira"/>
              </a:rPr>
              <a:t>What clutter was removed from the graph on the left? </a:t>
            </a:r>
            <a:endParaRPr b="0" i="0" sz="1400" u="none" cap="none" strike="noStrike">
              <a:solidFill>
                <a:srgbClr val="000000"/>
              </a:solidFill>
              <a:latin typeface="Saira"/>
              <a:ea typeface="Saira"/>
              <a:cs typeface="Saira"/>
              <a:sym typeface="Saira"/>
            </a:endParaRPr>
          </a:p>
        </p:txBody>
      </p:sp>
      <p:pic>
        <p:nvPicPr>
          <p:cNvPr id="3094" name="Google Shape;3094;g150c7fea5c1_0_1632"/>
          <p:cNvPicPr preferRelativeResize="0"/>
          <p:nvPr/>
        </p:nvPicPr>
        <p:blipFill rotWithShape="1">
          <a:blip r:embed="rId3">
            <a:alphaModFix/>
          </a:blip>
          <a:srcRect b="0" l="0" r="0" t="0"/>
          <a:stretch/>
        </p:blipFill>
        <p:spPr>
          <a:xfrm>
            <a:off x="377051" y="1653200"/>
            <a:ext cx="4178350" cy="2466088"/>
          </a:xfrm>
          <a:prstGeom prst="rect">
            <a:avLst/>
          </a:prstGeom>
          <a:noFill/>
          <a:ln>
            <a:noFill/>
          </a:ln>
        </p:spPr>
      </p:pic>
      <p:pic>
        <p:nvPicPr>
          <p:cNvPr id="3095" name="Google Shape;3095;g150c7fea5c1_0_1632"/>
          <p:cNvPicPr preferRelativeResize="0"/>
          <p:nvPr/>
        </p:nvPicPr>
        <p:blipFill rotWithShape="1">
          <a:blip r:embed="rId4">
            <a:alphaModFix/>
          </a:blip>
          <a:srcRect b="0" l="0" r="0" t="0"/>
          <a:stretch/>
        </p:blipFill>
        <p:spPr>
          <a:xfrm>
            <a:off x="4555400" y="1653200"/>
            <a:ext cx="4497675" cy="2466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g150c7fea5c1_0_1644"/>
          <p:cNvSpPr txBox="1"/>
          <p:nvPr/>
        </p:nvSpPr>
        <p:spPr>
          <a:xfrm>
            <a:off x="360375" y="1171050"/>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3101" name="Google Shape;3101;g150c7fea5c1_0_1644"/>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Lesson 4: </a:t>
            </a:r>
            <a:r>
              <a:rPr b="1" i="0" lang="en-GB" sz="2500" u="none" cap="none" strike="noStrike">
                <a:solidFill>
                  <a:srgbClr val="BFBF58"/>
                </a:solidFill>
                <a:latin typeface="Saira"/>
                <a:ea typeface="Saira"/>
                <a:cs typeface="Saira"/>
                <a:sym typeface="Saira"/>
              </a:rPr>
              <a:t>focus attention where you want it.</a:t>
            </a:r>
            <a:endParaRPr b="0" i="0" sz="2300" u="none" cap="none" strike="noStrike">
              <a:solidFill>
                <a:srgbClr val="BFBF58"/>
              </a:solidFill>
              <a:latin typeface="Arial"/>
              <a:ea typeface="Arial"/>
              <a:cs typeface="Arial"/>
              <a:sym typeface="Arial"/>
            </a:endParaRPr>
          </a:p>
        </p:txBody>
      </p:sp>
      <p:sp>
        <p:nvSpPr>
          <p:cNvPr id="3102" name="Google Shape;3102;g150c7fea5c1_0_1644"/>
          <p:cNvSpPr txBox="1"/>
          <p:nvPr/>
        </p:nvSpPr>
        <p:spPr>
          <a:xfrm>
            <a:off x="389025" y="996700"/>
            <a:ext cx="4154400" cy="383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One prominent visual feature we can exploit in focusing the attention of audiences is through the use of </a:t>
            </a:r>
            <a:r>
              <a:rPr b="1" i="0" lang="en-GB" sz="1400" u="none" cap="none" strike="noStrike">
                <a:solidFill>
                  <a:schemeClr val="accent1"/>
                </a:solidFill>
                <a:latin typeface="Saira"/>
                <a:ea typeface="Saira"/>
                <a:cs typeface="Saira"/>
                <a:sym typeface="Saira"/>
              </a:rPr>
              <a:t>colors</a:t>
            </a:r>
            <a:r>
              <a:rPr b="0" i="0" lang="en-GB" sz="1400" u="none" cap="none" strike="noStrike">
                <a:solidFill>
                  <a:srgbClr val="000000"/>
                </a:solidFill>
                <a:latin typeface="Saira"/>
                <a:ea typeface="Saira"/>
                <a:cs typeface="Saira"/>
                <a:sym typeface="Saira"/>
              </a:rPr>
              <a:t>.</a:t>
            </a:r>
            <a:endParaRPr b="0" i="0" sz="1400" u="none" cap="none" strike="noStrike">
              <a:solidFill>
                <a:srgbClr val="000000"/>
              </a:solidFill>
              <a:latin typeface="Saira"/>
              <a:ea typeface="Saira"/>
              <a:cs typeface="Saira"/>
              <a:sym typeface="Saira"/>
            </a:endParaRPr>
          </a:p>
          <a:p>
            <a:pPr indent="0" lvl="0" marL="0" marR="0" rtl="0" algn="l">
              <a:lnSpc>
                <a:spcPct val="115000"/>
              </a:lnSpc>
              <a:spcBef>
                <a:spcPts val="120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In the initial graph, the headline reads: </a:t>
            </a:r>
            <a:r>
              <a:rPr b="0" i="0" lang="en-GB" sz="1400" u="none" cap="none" strike="noStrike">
                <a:solidFill>
                  <a:schemeClr val="dk1"/>
                </a:solidFill>
                <a:latin typeface="Saira"/>
                <a:ea typeface="Saira"/>
                <a:cs typeface="Saira"/>
                <a:sym typeface="Saira"/>
              </a:rPr>
              <a:t>price has declined for all products on the market since the launch of Product C in 2010.</a:t>
            </a:r>
            <a:endParaRPr b="0" i="0" sz="1400" u="none" cap="none" strike="noStrike">
              <a:solidFill>
                <a:schemeClr val="dk1"/>
              </a:solidFill>
              <a:latin typeface="Saira"/>
              <a:ea typeface="Saira"/>
              <a:cs typeface="Saira"/>
              <a:sym typeface="Saira"/>
            </a:endParaRPr>
          </a:p>
          <a:p>
            <a:pPr indent="0" lvl="0" marL="0" marR="0" rtl="0" algn="l">
              <a:lnSpc>
                <a:spcPct val="115000"/>
              </a:lnSpc>
              <a:spcBef>
                <a:spcPts val="1200"/>
              </a:spcBef>
              <a:spcAft>
                <a:spcPts val="0"/>
              </a:spcAft>
              <a:buClr>
                <a:srgbClr val="000000"/>
              </a:buClr>
              <a:buSzPts val="1400"/>
              <a:buFont typeface="Arial"/>
              <a:buNone/>
            </a:pPr>
            <a:r>
              <a:rPr b="0" i="0" lang="en-GB" sz="1400" u="none" cap="none" strike="noStrike">
                <a:solidFill>
                  <a:schemeClr val="dk1"/>
                </a:solidFill>
                <a:latin typeface="Saira"/>
                <a:ea typeface="Saira"/>
                <a:cs typeface="Saira"/>
                <a:sym typeface="Saira"/>
              </a:rPr>
              <a:t>If we want to tell this same story, we can do the following:</a:t>
            </a:r>
            <a:endParaRPr b="0" i="0" sz="1400" u="none" cap="none" strike="noStrike">
              <a:solidFill>
                <a:schemeClr val="dk1"/>
              </a:solidFill>
              <a:latin typeface="Saira"/>
              <a:ea typeface="Saira"/>
              <a:cs typeface="Saira"/>
              <a:sym typeface="Saira"/>
            </a:endParaRPr>
          </a:p>
          <a:p>
            <a:pPr indent="-317500" lvl="0" marL="457200" marR="0" rtl="0" algn="l">
              <a:lnSpc>
                <a:spcPct val="115000"/>
              </a:lnSpc>
              <a:spcBef>
                <a:spcPts val="1200"/>
              </a:spcBef>
              <a:spcAft>
                <a:spcPts val="0"/>
              </a:spcAft>
              <a:buClr>
                <a:schemeClr val="dk1"/>
              </a:buClr>
              <a:buSzPts val="1400"/>
              <a:buFont typeface="Saira"/>
              <a:buAutoNum type="arabicPeriod"/>
            </a:pPr>
            <a:r>
              <a:rPr b="0" i="0" lang="en-GB" sz="1400" u="none" cap="none" strike="noStrike">
                <a:solidFill>
                  <a:schemeClr val="dk1"/>
                </a:solidFill>
                <a:latin typeface="Saira"/>
                <a:ea typeface="Saira"/>
                <a:cs typeface="Saira"/>
                <a:sym typeface="Saira"/>
              </a:rPr>
              <a:t>Highlight product C.</a:t>
            </a:r>
            <a:endParaRPr b="0" i="0" sz="1400" u="none" cap="none" strike="noStrike">
              <a:solidFill>
                <a:schemeClr val="dk1"/>
              </a:solidFill>
              <a:latin typeface="Saira"/>
              <a:ea typeface="Saira"/>
              <a:cs typeface="Saira"/>
              <a:sym typeface="Saira"/>
            </a:endParaRPr>
          </a:p>
          <a:p>
            <a:pPr indent="-317500" lvl="0" marL="457200" marR="0" rtl="0" algn="l">
              <a:lnSpc>
                <a:spcPct val="115000"/>
              </a:lnSpc>
              <a:spcBef>
                <a:spcPts val="0"/>
              </a:spcBef>
              <a:spcAft>
                <a:spcPts val="0"/>
              </a:spcAft>
              <a:buClr>
                <a:schemeClr val="dk1"/>
              </a:buClr>
              <a:buSzPts val="1400"/>
              <a:buFont typeface="Saira"/>
              <a:buAutoNum type="arabicPeriod"/>
            </a:pPr>
            <a:r>
              <a:rPr b="0" i="0" lang="en-GB" sz="1400" u="none" cap="none" strike="noStrike">
                <a:solidFill>
                  <a:schemeClr val="dk1"/>
                </a:solidFill>
                <a:latin typeface="Saira"/>
                <a:ea typeface="Saira"/>
                <a:cs typeface="Saira"/>
                <a:sym typeface="Saira"/>
              </a:rPr>
              <a:t>Highlight the decline of price points of A and B since the introduction of C.</a:t>
            </a:r>
            <a:endParaRPr b="0" i="0" sz="1400" u="none" cap="none" strike="noStrike">
              <a:solidFill>
                <a:schemeClr val="dk1"/>
              </a:solidFill>
              <a:latin typeface="Saira"/>
              <a:ea typeface="Saira"/>
              <a:cs typeface="Saira"/>
              <a:sym typeface="Saira"/>
            </a:endParaRPr>
          </a:p>
          <a:p>
            <a:pPr indent="-317500" lvl="0" marL="457200" marR="0" rtl="0" algn="l">
              <a:lnSpc>
                <a:spcPct val="115000"/>
              </a:lnSpc>
              <a:spcBef>
                <a:spcPts val="0"/>
              </a:spcBef>
              <a:spcAft>
                <a:spcPts val="0"/>
              </a:spcAft>
              <a:buClr>
                <a:schemeClr val="dk1"/>
              </a:buClr>
              <a:buSzPts val="1400"/>
              <a:buFont typeface="Saira"/>
              <a:buAutoNum type="arabicPeriod"/>
            </a:pPr>
            <a:r>
              <a:rPr b="0" i="0" lang="en-GB" sz="1400" u="none" cap="none" strike="noStrike">
                <a:solidFill>
                  <a:schemeClr val="dk1"/>
                </a:solidFill>
                <a:latin typeface="Saira"/>
                <a:ea typeface="Saira"/>
                <a:cs typeface="Saira"/>
                <a:sym typeface="Saira"/>
              </a:rPr>
              <a:t>Note that we used the same color for both for easier association.</a:t>
            </a:r>
            <a:endParaRPr b="0" i="0" sz="1400" u="none" cap="none" strike="noStrike">
              <a:solidFill>
                <a:schemeClr val="dk1"/>
              </a:solidFill>
              <a:latin typeface="Saira"/>
              <a:ea typeface="Saira"/>
              <a:cs typeface="Saira"/>
              <a:sym typeface="Saira"/>
            </a:endParaRPr>
          </a:p>
        </p:txBody>
      </p:sp>
      <p:pic>
        <p:nvPicPr>
          <p:cNvPr id="3103" name="Google Shape;3103;g150c7fea5c1_0_1644"/>
          <p:cNvPicPr preferRelativeResize="0"/>
          <p:nvPr/>
        </p:nvPicPr>
        <p:blipFill rotWithShape="1">
          <a:blip r:embed="rId3">
            <a:alphaModFix/>
          </a:blip>
          <a:srcRect b="0" l="0" r="0" t="0"/>
          <a:stretch/>
        </p:blipFill>
        <p:spPr>
          <a:xfrm>
            <a:off x="4489476" y="1376688"/>
            <a:ext cx="4294176" cy="2390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g150c7fea5c1_0_1664"/>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Lesson 5: </a:t>
            </a:r>
            <a:r>
              <a:rPr b="1" i="0" lang="en-GB" sz="2500" u="none" cap="none" strike="noStrike">
                <a:solidFill>
                  <a:srgbClr val="BFBF58"/>
                </a:solidFill>
                <a:latin typeface="Saira"/>
                <a:ea typeface="Saira"/>
                <a:cs typeface="Saira"/>
                <a:sym typeface="Saira"/>
              </a:rPr>
              <a:t>tell a story.</a:t>
            </a:r>
            <a:endParaRPr b="0" i="0" sz="2300" u="none" cap="none" strike="noStrike">
              <a:solidFill>
                <a:srgbClr val="BFBF58"/>
              </a:solidFill>
              <a:latin typeface="Arial"/>
              <a:ea typeface="Arial"/>
              <a:cs typeface="Arial"/>
              <a:sym typeface="Arial"/>
            </a:endParaRPr>
          </a:p>
        </p:txBody>
      </p:sp>
      <p:grpSp>
        <p:nvGrpSpPr>
          <p:cNvPr id="3109" name="Google Shape;3109;g150c7fea5c1_0_1664"/>
          <p:cNvGrpSpPr/>
          <p:nvPr/>
        </p:nvGrpSpPr>
        <p:grpSpPr>
          <a:xfrm>
            <a:off x="710674" y="1323164"/>
            <a:ext cx="7300911" cy="731700"/>
            <a:chOff x="710674" y="1323164"/>
            <a:chExt cx="7300911" cy="731700"/>
          </a:xfrm>
        </p:grpSpPr>
        <p:sp>
          <p:nvSpPr>
            <p:cNvPr id="3110" name="Google Shape;3110;g150c7fea5c1_0_1664"/>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200"/>
                <a:buFont typeface="Arial"/>
                <a:buNone/>
              </a:pPr>
              <a:r>
                <a:rPr b="0" i="0" lang="en-GB" sz="2200" u="none" cap="none" strike="noStrike">
                  <a:solidFill>
                    <a:srgbClr val="155B54"/>
                  </a:solidFill>
                  <a:latin typeface="Roboto Medium"/>
                  <a:ea typeface="Roboto Medium"/>
                  <a:cs typeface="Roboto Medium"/>
                  <a:sym typeface="Roboto Medium"/>
                </a:rPr>
                <a:t>The beginning </a:t>
              </a:r>
              <a:endParaRPr b="0" i="0" sz="2200" u="none" cap="none" strike="noStrike">
                <a:solidFill>
                  <a:srgbClr val="155B54"/>
                </a:solidFill>
                <a:latin typeface="Roboto Medium"/>
                <a:ea typeface="Roboto Medium"/>
                <a:cs typeface="Roboto Medium"/>
                <a:sym typeface="Roboto Medium"/>
              </a:endParaRPr>
            </a:p>
          </p:txBody>
        </p:sp>
        <p:sp>
          <p:nvSpPr>
            <p:cNvPr id="3111" name="Google Shape;3111;g150c7fea5c1_0_1664"/>
            <p:cNvSpPr/>
            <p:nvPr/>
          </p:nvSpPr>
          <p:spPr>
            <a:xfrm>
              <a:off x="2789785" y="1323164"/>
              <a:ext cx="5221800" cy="731700"/>
            </a:xfrm>
            <a:prstGeom prst="rect">
              <a:avLst/>
            </a:prstGeom>
            <a:solidFill>
              <a:srgbClr val="155B5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g150c7fea5c1_0_1664"/>
            <p:cNvSpPr txBox="1"/>
            <p:nvPr/>
          </p:nvSpPr>
          <p:spPr>
            <a:xfrm>
              <a:off x="2914389" y="1407440"/>
              <a:ext cx="4765800" cy="575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FFFFFF"/>
                  </a:solidFill>
                  <a:latin typeface="Roboto"/>
                  <a:ea typeface="Roboto"/>
                  <a:cs typeface="Roboto"/>
                  <a:sym typeface="Roboto"/>
                </a:rPr>
                <a:t>Build the context of the problem. Think about what your audiences might be thinking: “Why should I pay attention? What’s in it for me?”.</a:t>
              </a:r>
              <a:endParaRPr b="0" i="0" sz="1200" u="none" cap="none" strike="noStrike">
                <a:solidFill>
                  <a:srgbClr val="FFFFFF"/>
                </a:solidFill>
                <a:latin typeface="Roboto"/>
                <a:ea typeface="Roboto"/>
                <a:cs typeface="Roboto"/>
                <a:sym typeface="Roboto"/>
              </a:endParaRPr>
            </a:p>
          </p:txBody>
        </p:sp>
      </p:grpSp>
      <p:grpSp>
        <p:nvGrpSpPr>
          <p:cNvPr id="3113" name="Google Shape;3113;g150c7fea5c1_0_1664"/>
          <p:cNvGrpSpPr/>
          <p:nvPr/>
        </p:nvGrpSpPr>
        <p:grpSpPr>
          <a:xfrm>
            <a:off x="7" y="2207525"/>
            <a:ext cx="7650080" cy="731700"/>
            <a:chOff x="7" y="2207525"/>
            <a:chExt cx="7650080" cy="731700"/>
          </a:xfrm>
        </p:grpSpPr>
        <p:sp>
          <p:nvSpPr>
            <p:cNvPr id="3114" name="Google Shape;3114;g150c7fea5c1_0_1664"/>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200"/>
                <a:buFont typeface="Arial"/>
                <a:buNone/>
              </a:pPr>
              <a:r>
                <a:rPr b="0" i="0" lang="en-GB" sz="2200" u="none" cap="none" strike="noStrike">
                  <a:solidFill>
                    <a:srgbClr val="155B54"/>
                  </a:solidFill>
                  <a:latin typeface="Roboto Medium"/>
                  <a:ea typeface="Roboto Medium"/>
                  <a:cs typeface="Roboto Medium"/>
                  <a:sym typeface="Roboto Medium"/>
                </a:rPr>
                <a:t>The middle</a:t>
              </a:r>
              <a:endParaRPr b="0" i="0" sz="4400" u="none" cap="none" strike="noStrike">
                <a:solidFill>
                  <a:srgbClr val="1B786E"/>
                </a:solidFill>
                <a:latin typeface="Roboto Medium"/>
                <a:ea typeface="Roboto Medium"/>
                <a:cs typeface="Roboto Medium"/>
                <a:sym typeface="Roboto Medium"/>
              </a:endParaRPr>
            </a:p>
          </p:txBody>
        </p:sp>
        <p:sp>
          <p:nvSpPr>
            <p:cNvPr id="3115" name="Google Shape;3115;g150c7fea5c1_0_1664"/>
            <p:cNvSpPr/>
            <p:nvPr/>
          </p:nvSpPr>
          <p:spPr>
            <a:xfrm>
              <a:off x="2789787" y="2207525"/>
              <a:ext cx="4860300" cy="731700"/>
            </a:xfrm>
            <a:prstGeom prst="rect">
              <a:avLst/>
            </a:prstGeom>
            <a:solidFill>
              <a:srgbClr val="1B78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g150c7fea5c1_0_1664"/>
            <p:cNvSpPr txBox="1"/>
            <p:nvPr/>
          </p:nvSpPr>
          <p:spPr>
            <a:xfrm>
              <a:off x="2914387" y="2414096"/>
              <a:ext cx="4373100" cy="330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FFFFFF"/>
                  </a:solidFill>
                  <a:latin typeface="Roboto"/>
                  <a:ea typeface="Roboto"/>
                  <a:cs typeface="Roboto"/>
                  <a:sym typeface="Roboto"/>
                </a:rPr>
                <a:t>Further develop the situation by illustrating examples. This is the part where you convince your audiences to take action.</a:t>
              </a:r>
              <a:endParaRPr b="0" i="0" sz="1200" u="none" cap="none" strike="noStrike">
                <a:solidFill>
                  <a:srgbClr val="FFFFFF"/>
                </a:solidFill>
                <a:latin typeface="Roboto"/>
                <a:ea typeface="Roboto"/>
                <a:cs typeface="Roboto"/>
                <a:sym typeface="Roboto"/>
              </a:endParaRPr>
            </a:p>
          </p:txBody>
        </p:sp>
      </p:grpSp>
      <p:grpSp>
        <p:nvGrpSpPr>
          <p:cNvPr id="3117" name="Google Shape;3117;g150c7fea5c1_0_1664"/>
          <p:cNvGrpSpPr/>
          <p:nvPr/>
        </p:nvGrpSpPr>
        <p:grpSpPr>
          <a:xfrm>
            <a:off x="755105" y="3088625"/>
            <a:ext cx="6532282" cy="731700"/>
            <a:chOff x="755105" y="3088625"/>
            <a:chExt cx="6532282" cy="731700"/>
          </a:xfrm>
        </p:grpSpPr>
        <p:sp>
          <p:nvSpPr>
            <p:cNvPr id="3118" name="Google Shape;3118;g150c7fea5c1_0_1664"/>
            <p:cNvSpPr txBox="1"/>
            <p:nvPr/>
          </p:nvSpPr>
          <p:spPr>
            <a:xfrm>
              <a:off x="755105" y="3138825"/>
              <a:ext cx="19599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200"/>
                <a:buFont typeface="Arial"/>
                <a:buNone/>
              </a:pPr>
              <a:r>
                <a:rPr b="0" i="0" lang="en-GB" sz="2200" u="none" cap="none" strike="noStrike">
                  <a:solidFill>
                    <a:srgbClr val="155B54"/>
                  </a:solidFill>
                  <a:latin typeface="Roboto Medium"/>
                  <a:ea typeface="Roboto Medium"/>
                  <a:cs typeface="Roboto Medium"/>
                  <a:sym typeface="Roboto Medium"/>
                </a:rPr>
                <a:t>The end</a:t>
              </a:r>
              <a:endParaRPr b="0" i="0" sz="4400" u="none" cap="none" strike="noStrike">
                <a:solidFill>
                  <a:srgbClr val="1D7E74"/>
                </a:solidFill>
                <a:latin typeface="Roboto Medium"/>
                <a:ea typeface="Roboto Medium"/>
                <a:cs typeface="Roboto Medium"/>
                <a:sym typeface="Roboto Medium"/>
              </a:endParaRPr>
            </a:p>
          </p:txBody>
        </p:sp>
        <p:sp>
          <p:nvSpPr>
            <p:cNvPr id="3119" name="Google Shape;3119;g150c7fea5c1_0_1664"/>
            <p:cNvSpPr/>
            <p:nvPr/>
          </p:nvSpPr>
          <p:spPr>
            <a:xfrm>
              <a:off x="2789787" y="3088625"/>
              <a:ext cx="4497600" cy="731700"/>
            </a:xfrm>
            <a:prstGeom prst="rect">
              <a:avLst/>
            </a:prstGeom>
            <a:solidFill>
              <a:srgbClr val="1D7E7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g150c7fea5c1_0_1664"/>
            <p:cNvSpPr txBox="1"/>
            <p:nvPr/>
          </p:nvSpPr>
          <p:spPr>
            <a:xfrm>
              <a:off x="2914388" y="3295180"/>
              <a:ext cx="3849900" cy="330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en-GB" sz="1200" u="none" cap="none" strike="noStrike">
                  <a:solidFill>
                    <a:srgbClr val="FFFFFF"/>
                  </a:solidFill>
                  <a:latin typeface="Roboto"/>
                  <a:ea typeface="Roboto"/>
                  <a:cs typeface="Roboto"/>
                  <a:sym typeface="Roboto"/>
                </a:rPr>
                <a:t>End with a call to action. </a:t>
              </a:r>
              <a:endParaRPr b="0" i="0" sz="1200" u="none" cap="none" strike="noStrike">
                <a:solidFill>
                  <a:srgbClr val="FFFFFF"/>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g150c7fea5c1_0_2675"/>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Imposter syndrome in data science</a:t>
            </a:r>
            <a:endParaRPr b="0" i="0" sz="2300" u="none" cap="none" strike="noStrike">
              <a:solidFill>
                <a:srgbClr val="BFBF58"/>
              </a:solidFill>
              <a:latin typeface="Arial"/>
              <a:ea typeface="Arial"/>
              <a:cs typeface="Arial"/>
              <a:sym typeface="Arial"/>
            </a:endParaRPr>
          </a:p>
        </p:txBody>
      </p:sp>
      <p:sp>
        <p:nvSpPr>
          <p:cNvPr id="3126" name="Google Shape;3126;g150c7fea5c1_0_2675"/>
          <p:cNvSpPr txBox="1"/>
          <p:nvPr/>
        </p:nvSpPr>
        <p:spPr>
          <a:xfrm>
            <a:off x="417650" y="1078650"/>
            <a:ext cx="4154400" cy="3201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One common mistake data people can make is refusing to recommend an action when they present a problem.</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Always remember that we </a:t>
            </a:r>
            <a:r>
              <a:rPr b="1" i="0" lang="en-GB" sz="1400" u="none" cap="none" strike="noStrike">
                <a:solidFill>
                  <a:srgbClr val="000000"/>
                </a:solidFill>
                <a:latin typeface="Saira"/>
                <a:ea typeface="Saira"/>
                <a:cs typeface="Saira"/>
                <a:sym typeface="Saira"/>
              </a:rPr>
              <a:t>are</a:t>
            </a:r>
            <a:r>
              <a:rPr b="0" i="0" lang="en-GB" sz="1400" u="none" cap="none" strike="noStrike">
                <a:solidFill>
                  <a:srgbClr val="000000"/>
                </a:solidFill>
                <a:latin typeface="Saira"/>
                <a:ea typeface="Saira"/>
                <a:cs typeface="Saira"/>
                <a:sym typeface="Saira"/>
              </a:rPr>
              <a:t> subject matter experts. We know the data and we know what influences the data.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Do not be afraid of recommending an action even if it is wrong. This elicits a more productive reaction from your audience, which can lead to a more productive conversation—one that might never have been started if you hadn’t recommended the action in the first place. </a:t>
            </a:r>
            <a:endParaRPr b="0" i="0" sz="1400" u="none" cap="none" strike="noStrike">
              <a:solidFill>
                <a:srgbClr val="000000"/>
              </a:solidFill>
              <a:latin typeface="Saira"/>
              <a:ea typeface="Saira"/>
              <a:cs typeface="Saira"/>
              <a:sym typeface="Saira"/>
            </a:endParaRPr>
          </a:p>
        </p:txBody>
      </p:sp>
      <p:pic>
        <p:nvPicPr>
          <p:cNvPr id="3127" name="Google Shape;3127;g150c7fea5c1_0_2675"/>
          <p:cNvPicPr preferRelativeResize="0"/>
          <p:nvPr/>
        </p:nvPicPr>
        <p:blipFill rotWithShape="1">
          <a:blip r:embed="rId3">
            <a:alphaModFix/>
          </a:blip>
          <a:srcRect b="0" l="0" r="0" t="0"/>
          <a:stretch/>
        </p:blipFill>
        <p:spPr>
          <a:xfrm>
            <a:off x="4644275" y="1371613"/>
            <a:ext cx="4267151" cy="24002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pic>
        <p:nvPicPr>
          <p:cNvPr id="3132" name="Google Shape;3132;g150c7fea5c1_0_1582"/>
          <p:cNvPicPr preferRelativeResize="0"/>
          <p:nvPr/>
        </p:nvPicPr>
        <p:blipFill rotWithShape="1">
          <a:blip r:embed="rId3">
            <a:alphaModFix/>
          </a:blip>
          <a:srcRect b="0" l="0" r="0" t="0"/>
          <a:stretch/>
        </p:blipFill>
        <p:spPr>
          <a:xfrm>
            <a:off x="255500" y="1008409"/>
            <a:ext cx="6228401" cy="3126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6" name="Shape 3136"/>
        <p:cNvGrpSpPr/>
        <p:nvPr/>
      </p:nvGrpSpPr>
      <p:grpSpPr>
        <a:xfrm>
          <a:off x="0" y="0"/>
          <a:ext cx="0" cy="0"/>
          <a:chOff x="0" y="0"/>
          <a:chExt cx="0" cy="0"/>
        </a:xfrm>
      </p:grpSpPr>
      <p:pic>
        <p:nvPicPr>
          <p:cNvPr id="3137" name="Google Shape;3137;g150c7fea5c1_0_2697"/>
          <p:cNvPicPr preferRelativeResize="0"/>
          <p:nvPr/>
        </p:nvPicPr>
        <p:blipFill rotWithShape="1">
          <a:blip r:embed="rId3">
            <a:alphaModFix/>
          </a:blip>
          <a:srcRect b="0" l="0" r="0" t="0"/>
          <a:stretch/>
        </p:blipFill>
        <p:spPr>
          <a:xfrm>
            <a:off x="1053113" y="382150"/>
            <a:ext cx="7037775" cy="437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pic>
        <p:nvPicPr>
          <p:cNvPr id="3142" name="Google Shape;3142;g150c7fea5c1_0_2702"/>
          <p:cNvPicPr preferRelativeResize="0"/>
          <p:nvPr/>
        </p:nvPicPr>
        <p:blipFill rotWithShape="1">
          <a:blip r:embed="rId3">
            <a:alphaModFix/>
          </a:blip>
          <a:srcRect b="0" l="0" r="0" t="0"/>
          <a:stretch/>
        </p:blipFill>
        <p:spPr>
          <a:xfrm>
            <a:off x="1218950" y="335413"/>
            <a:ext cx="6706099" cy="4472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pic>
        <p:nvPicPr>
          <p:cNvPr id="3147" name="Google Shape;3147;g150c7fea5c1_0_2707"/>
          <p:cNvPicPr preferRelativeResize="0"/>
          <p:nvPr/>
        </p:nvPicPr>
        <p:blipFill rotWithShape="1">
          <a:blip r:embed="rId3">
            <a:alphaModFix/>
          </a:blip>
          <a:srcRect b="0" l="0" r="0" t="0"/>
          <a:stretch/>
        </p:blipFill>
        <p:spPr>
          <a:xfrm>
            <a:off x="1192363" y="380875"/>
            <a:ext cx="6759276" cy="4381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pic>
        <p:nvPicPr>
          <p:cNvPr id="3152" name="Google Shape;3152;g150c7fea5c1_0_2712"/>
          <p:cNvPicPr preferRelativeResize="0"/>
          <p:nvPr/>
        </p:nvPicPr>
        <p:blipFill rotWithShape="1">
          <a:blip r:embed="rId3">
            <a:alphaModFix/>
          </a:blip>
          <a:srcRect b="0" l="0" r="0" t="0"/>
          <a:stretch/>
        </p:blipFill>
        <p:spPr>
          <a:xfrm>
            <a:off x="1068000" y="352838"/>
            <a:ext cx="7008001" cy="4437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pic>
        <p:nvPicPr>
          <p:cNvPr id="3157" name="Google Shape;3157;g150c7fea5c1_0_2717"/>
          <p:cNvPicPr preferRelativeResize="0"/>
          <p:nvPr/>
        </p:nvPicPr>
        <p:blipFill rotWithShape="1">
          <a:blip r:embed="rId3">
            <a:alphaModFix/>
          </a:blip>
          <a:srcRect b="0" l="0" r="0" t="0"/>
          <a:stretch/>
        </p:blipFill>
        <p:spPr>
          <a:xfrm>
            <a:off x="1086188" y="346500"/>
            <a:ext cx="6971625" cy="4450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g1561a56ad27_0_571"/>
          <p:cNvSpPr txBox="1"/>
          <p:nvPr/>
        </p:nvSpPr>
        <p:spPr>
          <a:xfrm>
            <a:off x="2807700" y="523500"/>
            <a:ext cx="3490500" cy="64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D9D99C"/>
                </a:solidFill>
                <a:latin typeface="Saira"/>
                <a:ea typeface="Saira"/>
                <a:cs typeface="Saira"/>
                <a:sym typeface="Saira"/>
              </a:rPr>
              <a:t>SPRINT TIMELINE</a:t>
            </a:r>
            <a:endParaRPr b="1" i="0" sz="2400" u="none" cap="none" strike="noStrike">
              <a:solidFill>
                <a:srgbClr val="D9D99C"/>
              </a:solidFill>
              <a:latin typeface="Saira"/>
              <a:ea typeface="Saira"/>
              <a:cs typeface="Saira"/>
              <a:sym typeface="Saira"/>
            </a:endParaRPr>
          </a:p>
        </p:txBody>
      </p:sp>
      <p:cxnSp>
        <p:nvCxnSpPr>
          <p:cNvPr id="2847" name="Google Shape;2847;g1561a56ad27_0_571"/>
          <p:cNvCxnSpPr/>
          <p:nvPr/>
        </p:nvCxnSpPr>
        <p:spPr>
          <a:xfrm>
            <a:off x="2807700" y="1170000"/>
            <a:ext cx="3528600" cy="6900"/>
          </a:xfrm>
          <a:prstGeom prst="straightConnector1">
            <a:avLst/>
          </a:prstGeom>
          <a:noFill/>
          <a:ln cap="flat" cmpd="sng" w="9525">
            <a:solidFill>
              <a:schemeClr val="accent3"/>
            </a:solidFill>
            <a:prstDash val="solid"/>
            <a:round/>
            <a:headEnd len="sm" w="sm" type="none"/>
            <a:tailEnd len="sm" w="sm" type="none"/>
          </a:ln>
        </p:spPr>
      </p:cxnSp>
      <p:graphicFrame>
        <p:nvGraphicFramePr>
          <p:cNvPr id="2848" name="Google Shape;2848;g1561a56ad27_0_571"/>
          <p:cNvGraphicFramePr/>
          <p:nvPr/>
        </p:nvGraphicFramePr>
        <p:xfrm>
          <a:off x="149150" y="1353175"/>
          <a:ext cx="3000000" cy="3000000"/>
        </p:xfrm>
        <a:graphic>
          <a:graphicData uri="http://schemas.openxmlformats.org/drawingml/2006/table">
            <a:tbl>
              <a:tblPr>
                <a:noFill/>
                <a:tableStyleId>{FE14755F-2FB7-44DE-A642-C7746AB340F3}</a:tableStyleId>
              </a:tblPr>
              <a:tblGrid>
                <a:gridCol w="990100"/>
                <a:gridCol w="1244975"/>
                <a:gridCol w="1244975"/>
                <a:gridCol w="1244975"/>
                <a:gridCol w="1244975"/>
                <a:gridCol w="1244975"/>
                <a:gridCol w="1244975"/>
              </a:tblGrid>
              <a:tr h="15240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MONDAY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TUESDAY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WEDNESDAY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THURSDAY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FRIDAY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SATURDAY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r>
              <a:tr h="1344900">
                <a:tc>
                  <a:txBody>
                    <a:bodyPr/>
                    <a:lstStyle/>
                    <a:p>
                      <a:pPr indent="0" lvl="0" marL="0" marR="0" rtl="0" algn="r">
                        <a:lnSpc>
                          <a:spcPct val="100000"/>
                        </a:lnSpc>
                        <a:spcBef>
                          <a:spcPts val="0"/>
                        </a:spcBef>
                        <a:spcAft>
                          <a:spcPts val="0"/>
                        </a:spcAft>
                        <a:buClr>
                          <a:srgbClr val="000000"/>
                        </a:buClr>
                        <a:buSzPts val="1100"/>
                        <a:buFont typeface="Arial"/>
                        <a:buNone/>
                      </a:pPr>
                      <a:r>
                        <a:rPr lang="en-GB" sz="1100" u="none" cap="none" strike="noStrike">
                          <a:solidFill>
                            <a:schemeClr val="lt2"/>
                          </a:solidFill>
                          <a:latin typeface="Saira"/>
                          <a:ea typeface="Saira"/>
                          <a:cs typeface="Saira"/>
                          <a:sym typeface="Saira"/>
                        </a:rPr>
                        <a:t>Week 1</a:t>
                      </a:r>
                      <a:endParaRPr sz="1100" u="none" cap="none" strike="noStrike">
                        <a:solidFill>
                          <a:schemeClr val="lt2"/>
                        </a:solidFill>
                        <a:latin typeface="Saira"/>
                        <a:ea typeface="Saira"/>
                        <a:cs typeface="Saira"/>
                        <a:sym typeface="Saira"/>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BFBF58"/>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Sprint Overview</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b="1" lang="en-GB" sz="1000" u="none" cap="none" strike="noStrike">
                          <a:latin typeface="Saira"/>
                          <a:ea typeface="Saira"/>
                          <a:cs typeface="Saira"/>
                          <a:sym typeface="Saira"/>
                        </a:rPr>
                        <a:t>Pandas: </a:t>
                      </a:r>
                      <a:endParaRPr b="1"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Basic data wrangling techniques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GB" sz="1000" u="none" cap="none" strike="noStrike">
                          <a:latin typeface="Saira"/>
                          <a:ea typeface="Saira"/>
                          <a:cs typeface="Saira"/>
                          <a:sym typeface="Saira"/>
                        </a:rPr>
                        <a:t>Pandas: </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Advanced data wrangling techniques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Data visualization</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Introduction to Streamlit</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GB" sz="1000" u="none" cap="none" strike="noStrike">
                          <a:solidFill>
                            <a:schemeClr val="accent1"/>
                          </a:solidFill>
                          <a:latin typeface="Saira"/>
                          <a:ea typeface="Saira"/>
                          <a:cs typeface="Saira"/>
                          <a:sym typeface="Saira"/>
                        </a:rPr>
                        <a:t>Lab activity:</a:t>
                      </a:r>
                      <a:endParaRPr b="1" sz="1000" u="none" cap="none" strike="noStrike">
                        <a:solidFill>
                          <a:schemeClr val="accen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Exploratory Data Analysis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Data storytelling</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Creating your own Streamlit web page</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800"/>
                        <a:buFont typeface="Arial"/>
                        <a:buNone/>
                      </a:pPr>
                      <a:r>
                        <a:rPr lang="en-GB" sz="800" u="none" cap="none" strike="noStrike">
                          <a:solidFill>
                            <a:schemeClr val="accent5"/>
                          </a:solidFill>
                          <a:latin typeface="Saira"/>
                          <a:ea typeface="Saira"/>
                          <a:cs typeface="Saira"/>
                          <a:sym typeface="Saira"/>
                        </a:rPr>
                        <a:t>Mentor-free day</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Review of Week 1</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r>
              <a:tr h="1344900">
                <a:tc>
                  <a:txBody>
                    <a:bodyPr/>
                    <a:lstStyle/>
                    <a:p>
                      <a:pPr indent="0" lvl="0" marL="0" marR="0" rtl="0" algn="r">
                        <a:lnSpc>
                          <a:spcPct val="100000"/>
                        </a:lnSpc>
                        <a:spcBef>
                          <a:spcPts val="0"/>
                        </a:spcBef>
                        <a:spcAft>
                          <a:spcPts val="0"/>
                        </a:spcAft>
                        <a:buClr>
                          <a:srgbClr val="000000"/>
                        </a:buClr>
                        <a:buSzPts val="1100"/>
                        <a:buFont typeface="Arial"/>
                        <a:buNone/>
                      </a:pPr>
                      <a:r>
                        <a:rPr lang="en-GB" sz="1100" u="none" cap="none" strike="noStrike">
                          <a:solidFill>
                            <a:schemeClr val="lt2"/>
                          </a:solidFill>
                          <a:latin typeface="Saira"/>
                          <a:ea typeface="Saira"/>
                          <a:cs typeface="Saira"/>
                          <a:sym typeface="Saira"/>
                        </a:rPr>
                        <a:t>Week 2</a:t>
                      </a:r>
                      <a:endParaRPr sz="1100" u="none" cap="none" strike="noStrike">
                        <a:solidFill>
                          <a:schemeClr val="lt2"/>
                        </a:solidFill>
                        <a:latin typeface="Saira"/>
                        <a:ea typeface="Saira"/>
                        <a:cs typeface="Saira"/>
                        <a:sym typeface="Saira"/>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BFBF58"/>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Introduction  to Machine Learning</a:t>
                      </a:r>
                      <a:endParaRPr sz="10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chemeClr val="dk1"/>
                        </a:buClr>
                        <a:buSzPts val="1000"/>
                        <a:buFont typeface="Arial"/>
                        <a:buNone/>
                      </a:pPr>
                      <a:r>
                        <a:t/>
                      </a:r>
                      <a:endParaRPr sz="10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chemeClr val="dk1"/>
                        </a:buClr>
                        <a:buSzPts val="1000"/>
                        <a:buFont typeface="Arial"/>
                        <a:buNone/>
                      </a:pPr>
                      <a:r>
                        <a:rPr lang="en-GB" sz="1000" u="none" cap="none" strike="noStrike">
                          <a:solidFill>
                            <a:schemeClr val="dk1"/>
                          </a:solidFill>
                          <a:latin typeface="Saira"/>
                          <a:ea typeface="Saira"/>
                          <a:cs typeface="Saira"/>
                          <a:sym typeface="Saira"/>
                        </a:rPr>
                        <a:t>Clustering</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000"/>
                        <a:buFont typeface="Arial"/>
                        <a:buNone/>
                      </a:pPr>
                      <a:r>
                        <a:rPr lang="en-GB" sz="1000" u="none" cap="none" strike="noStrike">
                          <a:solidFill>
                            <a:schemeClr val="dk1"/>
                          </a:solidFill>
                          <a:latin typeface="Saira"/>
                          <a:ea typeface="Saira"/>
                          <a:cs typeface="Saira"/>
                          <a:sym typeface="Saira"/>
                        </a:rPr>
                        <a:t>Introduction to Linear Regression and Logistic Regression</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solidFill>
                          <a:schemeClr val="accen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800"/>
                        <a:buFont typeface="Arial"/>
                        <a:buNone/>
                      </a:pPr>
                      <a:r>
                        <a:rPr lang="en-GB" sz="800" u="none" cap="none" strike="noStrike">
                          <a:solidFill>
                            <a:schemeClr val="accent5"/>
                          </a:solidFill>
                          <a:latin typeface="Saira"/>
                          <a:ea typeface="Saira"/>
                          <a:cs typeface="Saira"/>
                          <a:sym typeface="Saira"/>
                        </a:rPr>
                        <a:t>Mentor-free day</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Introduction to deployments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Deployment using Streamlit Cloud and Hugging Face Spaces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Sprint Project Prep Day 1</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Sprint Project Prep Day 2</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Sprint Presentation</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pic>
        <p:nvPicPr>
          <p:cNvPr id="3162" name="Google Shape;3162;g150c7fea5c1_0_2722"/>
          <p:cNvPicPr preferRelativeResize="0"/>
          <p:nvPr/>
        </p:nvPicPr>
        <p:blipFill rotWithShape="1">
          <a:blip r:embed="rId3">
            <a:alphaModFix/>
          </a:blip>
          <a:srcRect b="0" l="0" r="0" t="0"/>
          <a:stretch/>
        </p:blipFill>
        <p:spPr>
          <a:xfrm>
            <a:off x="1237750" y="363925"/>
            <a:ext cx="6668500" cy="4415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6" name="Shape 3166"/>
        <p:cNvGrpSpPr/>
        <p:nvPr/>
      </p:nvGrpSpPr>
      <p:grpSpPr>
        <a:xfrm>
          <a:off x="0" y="0"/>
          <a:ext cx="0" cy="0"/>
          <a:chOff x="0" y="0"/>
          <a:chExt cx="0" cy="0"/>
        </a:xfrm>
      </p:grpSpPr>
      <p:pic>
        <p:nvPicPr>
          <p:cNvPr id="3167" name="Google Shape;3167;g150c7fea5c1_0_2727"/>
          <p:cNvPicPr preferRelativeResize="0"/>
          <p:nvPr/>
        </p:nvPicPr>
        <p:blipFill rotWithShape="1">
          <a:blip r:embed="rId3">
            <a:alphaModFix/>
          </a:blip>
          <a:srcRect b="0" l="0" r="0" t="0"/>
          <a:stretch/>
        </p:blipFill>
        <p:spPr>
          <a:xfrm>
            <a:off x="1172812" y="350000"/>
            <a:ext cx="6798374" cy="44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1" name="Shape 3171"/>
        <p:cNvGrpSpPr/>
        <p:nvPr/>
      </p:nvGrpSpPr>
      <p:grpSpPr>
        <a:xfrm>
          <a:off x="0" y="0"/>
          <a:ext cx="0" cy="0"/>
          <a:chOff x="0" y="0"/>
          <a:chExt cx="0" cy="0"/>
        </a:xfrm>
      </p:grpSpPr>
      <p:pic>
        <p:nvPicPr>
          <p:cNvPr id="3172" name="Google Shape;3172;g150c7fea5c1_0_2732"/>
          <p:cNvPicPr preferRelativeResize="0"/>
          <p:nvPr/>
        </p:nvPicPr>
        <p:blipFill rotWithShape="1">
          <a:blip r:embed="rId3">
            <a:alphaModFix/>
          </a:blip>
          <a:srcRect b="0" l="0" r="0" t="0"/>
          <a:stretch/>
        </p:blipFill>
        <p:spPr>
          <a:xfrm>
            <a:off x="1156763" y="340212"/>
            <a:ext cx="6830476" cy="4463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sp>
        <p:nvSpPr>
          <p:cNvPr id="3177" name="Google Shape;3177;g150c7fea5c1_0_2747"/>
          <p:cNvSpPr txBox="1"/>
          <p:nvPr/>
        </p:nvSpPr>
        <p:spPr>
          <a:xfrm>
            <a:off x="417638" y="1583425"/>
            <a:ext cx="4211700" cy="307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p:txBody>
      </p:sp>
      <p:sp>
        <p:nvSpPr>
          <p:cNvPr id="3178" name="Google Shape;3178;g150c7fea5c1_0_2747"/>
          <p:cNvSpPr txBox="1"/>
          <p:nvPr/>
        </p:nvSpPr>
        <p:spPr>
          <a:xfrm>
            <a:off x="417650" y="427300"/>
            <a:ext cx="83661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500" u="none" cap="none" strike="noStrike">
                <a:solidFill>
                  <a:schemeClr val="accent1"/>
                </a:solidFill>
                <a:latin typeface="Saira"/>
                <a:ea typeface="Saira"/>
                <a:cs typeface="Saira"/>
                <a:sym typeface="Saira"/>
              </a:rPr>
              <a:t>How to tell stories with data according to </a:t>
            </a:r>
            <a:r>
              <a:rPr b="1" i="0" lang="en-GB" sz="2500" u="none" cap="none" strike="noStrike">
                <a:solidFill>
                  <a:srgbClr val="BFBF58"/>
                </a:solidFill>
                <a:latin typeface="Saira"/>
                <a:ea typeface="Saira"/>
                <a:cs typeface="Saira"/>
                <a:sym typeface="Saira"/>
              </a:rPr>
              <a:t>Knaflic</a:t>
            </a:r>
            <a:r>
              <a:rPr b="1" i="0" lang="en-GB" sz="2500" u="none" cap="none" strike="noStrike">
                <a:solidFill>
                  <a:schemeClr val="accent1"/>
                </a:solidFill>
                <a:latin typeface="Saira"/>
                <a:ea typeface="Saira"/>
                <a:cs typeface="Saira"/>
                <a:sym typeface="Saira"/>
              </a:rPr>
              <a:t>?</a:t>
            </a:r>
            <a:endParaRPr b="0" i="0" sz="2300" u="none" cap="none" strike="noStrike">
              <a:solidFill>
                <a:srgbClr val="000000"/>
              </a:solidFill>
              <a:latin typeface="Arial"/>
              <a:ea typeface="Arial"/>
              <a:cs typeface="Arial"/>
              <a:sym typeface="Arial"/>
            </a:endParaRPr>
          </a:p>
        </p:txBody>
      </p:sp>
      <p:grpSp>
        <p:nvGrpSpPr>
          <p:cNvPr id="3179" name="Google Shape;3179;g150c7fea5c1_0_2747"/>
          <p:cNvGrpSpPr/>
          <p:nvPr/>
        </p:nvGrpSpPr>
        <p:grpSpPr>
          <a:xfrm>
            <a:off x="1650275" y="2662629"/>
            <a:ext cx="5957975" cy="643500"/>
            <a:chOff x="1593000" y="2322568"/>
            <a:chExt cx="5957975" cy="643500"/>
          </a:xfrm>
        </p:grpSpPr>
        <p:sp>
          <p:nvSpPr>
            <p:cNvPr id="3180" name="Google Shape;3180;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g150c7fea5c1_0_2747"/>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g150c7fea5c1_0_2747"/>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3184" name="Google Shape;3184;g150c7fea5c1_0_274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g150c7fea5c1_0_274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3186" name="Google Shape;3186;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Donec risus dolor porta venenatis </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Pharetra luctus felis</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Proin in tellus felis volutpat </a:t>
              </a:r>
              <a:endParaRPr b="0" i="0" sz="800" u="none" cap="none" strike="noStrike">
                <a:solidFill>
                  <a:srgbClr val="A72A1E"/>
                </a:solidFill>
                <a:latin typeface="Roboto"/>
                <a:ea typeface="Roboto"/>
                <a:cs typeface="Roboto"/>
                <a:sym typeface="Roboto"/>
              </a:endParaRPr>
            </a:p>
          </p:txBody>
        </p:sp>
      </p:grpSp>
      <p:grpSp>
        <p:nvGrpSpPr>
          <p:cNvPr id="3187" name="Google Shape;3187;g150c7fea5c1_0_2747"/>
          <p:cNvGrpSpPr/>
          <p:nvPr/>
        </p:nvGrpSpPr>
        <p:grpSpPr>
          <a:xfrm>
            <a:off x="1650275" y="2007511"/>
            <a:ext cx="5957975" cy="643500"/>
            <a:chOff x="1593000" y="2322568"/>
            <a:chExt cx="5957975" cy="643500"/>
          </a:xfrm>
        </p:grpSpPr>
        <p:sp>
          <p:nvSpPr>
            <p:cNvPr id="3188" name="Google Shape;3188;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g150c7fea5c1_0_2747"/>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g150c7fea5c1_0_2747"/>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3192" name="Google Shape;3192;g150c7fea5c1_0_274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g150c7fea5c1_0_274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3194" name="Google Shape;3194;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Donec risus dolor porta venenatis </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Pharetra luctus felis</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Proin in tellus felis volutpat </a:t>
              </a:r>
              <a:endParaRPr b="0" i="0" sz="800" u="none" cap="none" strike="noStrike">
                <a:solidFill>
                  <a:srgbClr val="A72A1E"/>
                </a:solidFill>
                <a:latin typeface="Roboto"/>
                <a:ea typeface="Roboto"/>
                <a:cs typeface="Roboto"/>
                <a:sym typeface="Roboto"/>
              </a:endParaRPr>
            </a:p>
          </p:txBody>
        </p:sp>
      </p:grpSp>
      <p:grpSp>
        <p:nvGrpSpPr>
          <p:cNvPr id="3195" name="Google Shape;3195;g150c7fea5c1_0_2747"/>
          <p:cNvGrpSpPr/>
          <p:nvPr/>
        </p:nvGrpSpPr>
        <p:grpSpPr>
          <a:xfrm>
            <a:off x="1650275" y="1352384"/>
            <a:ext cx="5957975" cy="643500"/>
            <a:chOff x="1593000" y="2322568"/>
            <a:chExt cx="5957975" cy="643500"/>
          </a:xfrm>
        </p:grpSpPr>
        <p:sp>
          <p:nvSpPr>
            <p:cNvPr id="3196" name="Google Shape;3196;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g150c7fea5c1_0_2747"/>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g150c7fea5c1_0_2747"/>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3200" name="Google Shape;3200;g150c7fea5c1_0_274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g150c7fea5c1_0_2747"/>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Roboto Thin"/>
                <a:ea typeface="Roboto Thin"/>
                <a:cs typeface="Roboto Thin"/>
                <a:sym typeface="Roboto Thin"/>
              </a:endParaRPr>
            </a:p>
          </p:txBody>
        </p:sp>
        <p:sp>
          <p:nvSpPr>
            <p:cNvPr id="3202" name="Google Shape;3202;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Donec risus dolor porta venenatis </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Pharetra luctus felis</a:t>
              </a:r>
              <a:endParaRPr b="0" i="0" sz="800" u="none" cap="none" strike="noStrike">
                <a:solidFill>
                  <a:srgbClr val="A72A1E"/>
                </a:solidFill>
                <a:latin typeface="Roboto"/>
                <a:ea typeface="Roboto"/>
                <a:cs typeface="Roboto"/>
                <a:sym typeface="Roboto"/>
              </a:endParaRPr>
            </a:p>
            <a:p>
              <a:pPr indent="-279400" lvl="0" marL="457200" marR="0" rtl="0" algn="l">
                <a:lnSpc>
                  <a:spcPct val="115000"/>
                </a:lnSpc>
                <a:spcBef>
                  <a:spcPts val="0"/>
                </a:spcBef>
                <a:spcAft>
                  <a:spcPts val="0"/>
                </a:spcAft>
                <a:buClr>
                  <a:srgbClr val="A72A1E"/>
                </a:buClr>
                <a:buSzPts val="800"/>
                <a:buFont typeface="Roboto"/>
                <a:buChar char="●"/>
              </a:pPr>
              <a:r>
                <a:rPr b="0" i="0" lang="en-GB" sz="800" u="none" cap="none" strike="noStrike">
                  <a:solidFill>
                    <a:srgbClr val="A72A1E"/>
                  </a:solidFill>
                  <a:latin typeface="Roboto"/>
                  <a:ea typeface="Roboto"/>
                  <a:cs typeface="Roboto"/>
                  <a:sym typeface="Roboto"/>
                </a:rPr>
                <a:t>Proin in tellus felis volutpat </a:t>
              </a:r>
              <a:endParaRPr b="0" i="0" sz="800" u="none" cap="none" strike="noStrike">
                <a:solidFill>
                  <a:srgbClr val="A72A1E"/>
                </a:solidFill>
                <a:latin typeface="Roboto"/>
                <a:ea typeface="Roboto"/>
                <a:cs typeface="Roboto"/>
                <a:sym typeface="Roboto"/>
              </a:endParaRPr>
            </a:p>
          </p:txBody>
        </p:sp>
      </p:grpSp>
      <p:grpSp>
        <p:nvGrpSpPr>
          <p:cNvPr id="3203" name="Google Shape;3203;g150c7fea5c1_0_2747"/>
          <p:cNvGrpSpPr/>
          <p:nvPr/>
        </p:nvGrpSpPr>
        <p:grpSpPr>
          <a:xfrm>
            <a:off x="1650275" y="2662629"/>
            <a:ext cx="5957975" cy="643500"/>
            <a:chOff x="1593000" y="2322568"/>
            <a:chExt cx="5957975" cy="643500"/>
          </a:xfrm>
        </p:grpSpPr>
        <p:sp>
          <p:nvSpPr>
            <p:cNvPr id="3204" name="Google Shape;3204;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g150c7fea5c1_0_2747"/>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g150c7fea5c1_0_2747"/>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3208" name="Google Shape;3208;g150c7fea5c1_0_2747"/>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g150c7fea5c1_0_2747"/>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3210" name="Google Shape;3210;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Donec risus dolor porta venenatis </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Pharetra luctus felis</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Proin in tellus felis volutpat </a:t>
              </a:r>
              <a:endParaRPr b="0" i="0" sz="800" u="none" cap="none" strike="noStrike">
                <a:solidFill>
                  <a:srgbClr val="0B7140"/>
                </a:solidFill>
                <a:latin typeface="Roboto"/>
                <a:ea typeface="Roboto"/>
                <a:cs typeface="Roboto"/>
                <a:sym typeface="Roboto"/>
              </a:endParaRPr>
            </a:p>
          </p:txBody>
        </p:sp>
      </p:grpSp>
      <p:grpSp>
        <p:nvGrpSpPr>
          <p:cNvPr id="3211" name="Google Shape;3211;g150c7fea5c1_0_2747"/>
          <p:cNvGrpSpPr/>
          <p:nvPr/>
        </p:nvGrpSpPr>
        <p:grpSpPr>
          <a:xfrm>
            <a:off x="1650275" y="2007511"/>
            <a:ext cx="5957975" cy="643500"/>
            <a:chOff x="1593000" y="2322568"/>
            <a:chExt cx="5957975" cy="643500"/>
          </a:xfrm>
        </p:grpSpPr>
        <p:sp>
          <p:nvSpPr>
            <p:cNvPr id="3212" name="Google Shape;3212;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g150c7fea5c1_0_2747"/>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g150c7fea5c1_0_2747"/>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3216" name="Google Shape;3216;g150c7fea5c1_0_2747"/>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g150c7fea5c1_0_2747"/>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3218" name="Google Shape;3218;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Donec risus dolor porta venenatis </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Pharetra luctus felis</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Proin in tellus felis volutpat </a:t>
              </a:r>
              <a:endParaRPr b="0" i="0" sz="800" u="none" cap="none" strike="noStrike">
                <a:solidFill>
                  <a:srgbClr val="0B7140"/>
                </a:solidFill>
                <a:latin typeface="Roboto"/>
                <a:ea typeface="Roboto"/>
                <a:cs typeface="Roboto"/>
                <a:sym typeface="Roboto"/>
              </a:endParaRPr>
            </a:p>
          </p:txBody>
        </p:sp>
      </p:grpSp>
      <p:grpSp>
        <p:nvGrpSpPr>
          <p:cNvPr id="3219" name="Google Shape;3219;g150c7fea5c1_0_2747"/>
          <p:cNvGrpSpPr/>
          <p:nvPr/>
        </p:nvGrpSpPr>
        <p:grpSpPr>
          <a:xfrm>
            <a:off x="1650275" y="1352384"/>
            <a:ext cx="5957975" cy="643500"/>
            <a:chOff x="1593000" y="2322568"/>
            <a:chExt cx="5957975" cy="643500"/>
          </a:xfrm>
        </p:grpSpPr>
        <p:sp>
          <p:nvSpPr>
            <p:cNvPr id="3220" name="Google Shape;3220;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g150c7fea5c1_0_2747"/>
            <p:cNvSpPr/>
            <p:nvPr/>
          </p:nvSpPr>
          <p:spPr>
            <a:xfrm flipH="1">
              <a:off x="2283025" y="2322575"/>
              <a:ext cx="1844400" cy="642600"/>
            </a:xfrm>
            <a:prstGeom prst="rect">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g150c7fea5c1_0_2747"/>
            <p:cNvSpPr/>
            <p:nvPr/>
          </p:nvSpPr>
          <p:spPr>
            <a:xfrm rot="-5400000">
              <a:off x="3501574" y="1934671"/>
              <a:ext cx="643356" cy="1419149"/>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Lorem ipsum dolor sit amet at nec at adipiscing</a:t>
              </a:r>
              <a:endParaRPr b="0" i="0" sz="1000" u="none" cap="none" strike="noStrike">
                <a:solidFill>
                  <a:srgbClr val="FFFFFF"/>
                </a:solidFill>
                <a:latin typeface="Roboto"/>
                <a:ea typeface="Roboto"/>
                <a:cs typeface="Roboto"/>
                <a:sym typeface="Roboto"/>
              </a:endParaRPr>
            </a:p>
          </p:txBody>
        </p:sp>
        <p:sp>
          <p:nvSpPr>
            <p:cNvPr id="3224" name="Google Shape;3224;g150c7fea5c1_0_2747"/>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g150c7fea5c1_0_2747"/>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Roboto Thin"/>
                <a:ea typeface="Roboto Thin"/>
                <a:cs typeface="Roboto Thin"/>
                <a:sym typeface="Roboto Thin"/>
              </a:endParaRPr>
            </a:p>
          </p:txBody>
        </p:sp>
        <p:sp>
          <p:nvSpPr>
            <p:cNvPr id="3226" name="Google Shape;3226;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Donec risus dolor porta venenatis </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Pharetra luctus felis</a:t>
              </a:r>
              <a:endParaRPr b="0" i="0" sz="800" u="none" cap="none" strike="noStrike">
                <a:solidFill>
                  <a:srgbClr val="0B7140"/>
                </a:solidFill>
                <a:latin typeface="Roboto"/>
                <a:ea typeface="Roboto"/>
                <a:cs typeface="Roboto"/>
                <a:sym typeface="Roboto"/>
              </a:endParaRPr>
            </a:p>
            <a:p>
              <a:pPr indent="-279400" lvl="0" marL="457200" marR="0" rtl="0" algn="l">
                <a:lnSpc>
                  <a:spcPct val="115000"/>
                </a:lnSpc>
                <a:spcBef>
                  <a:spcPts val="0"/>
                </a:spcBef>
                <a:spcAft>
                  <a:spcPts val="0"/>
                </a:spcAft>
                <a:buClr>
                  <a:srgbClr val="0B7140"/>
                </a:buClr>
                <a:buSzPts val="800"/>
                <a:buFont typeface="Roboto"/>
                <a:buChar char="●"/>
              </a:pPr>
              <a:r>
                <a:rPr b="0" i="0" lang="en-GB" sz="800" u="none" cap="none" strike="noStrike">
                  <a:solidFill>
                    <a:srgbClr val="0B7140"/>
                  </a:solidFill>
                  <a:latin typeface="Roboto"/>
                  <a:ea typeface="Roboto"/>
                  <a:cs typeface="Roboto"/>
                  <a:sym typeface="Roboto"/>
                </a:rPr>
                <a:t>Proin in tellus felis volutpat </a:t>
              </a:r>
              <a:endParaRPr b="0" i="0" sz="800" u="none" cap="none" strike="noStrike">
                <a:solidFill>
                  <a:srgbClr val="0B7140"/>
                </a:solidFill>
                <a:latin typeface="Roboto"/>
                <a:ea typeface="Roboto"/>
                <a:cs typeface="Roboto"/>
                <a:sym typeface="Roboto"/>
              </a:endParaRPr>
            </a:p>
          </p:txBody>
        </p:sp>
      </p:grpSp>
      <p:grpSp>
        <p:nvGrpSpPr>
          <p:cNvPr id="3227" name="Google Shape;3227;g150c7fea5c1_0_2747"/>
          <p:cNvGrpSpPr/>
          <p:nvPr/>
        </p:nvGrpSpPr>
        <p:grpSpPr>
          <a:xfrm>
            <a:off x="1650275" y="2662629"/>
            <a:ext cx="5957975" cy="643500"/>
            <a:chOff x="1593000" y="2322568"/>
            <a:chExt cx="5957975" cy="643500"/>
          </a:xfrm>
        </p:grpSpPr>
        <p:sp>
          <p:nvSpPr>
            <p:cNvPr id="3228" name="Google Shape;3228;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g150c7fea5c1_0_274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g150c7fea5c1_0_274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Eliminate clutter.</a:t>
              </a:r>
              <a:endParaRPr b="0" i="0" sz="1000" u="none" cap="none" strike="noStrike">
                <a:solidFill>
                  <a:srgbClr val="FFFFFF"/>
                </a:solidFill>
                <a:latin typeface="Roboto"/>
                <a:ea typeface="Roboto"/>
                <a:cs typeface="Roboto"/>
                <a:sym typeface="Roboto"/>
              </a:endParaRPr>
            </a:p>
          </p:txBody>
        </p:sp>
        <p:sp>
          <p:nvSpPr>
            <p:cNvPr id="3232" name="Google Shape;3232;g150c7fea5c1_0_274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g150c7fea5c1_0_274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3234" name="Google Shape;3234;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Donec risus dolor porta venenatis </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Pharetra luctus felis</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Proin in tellus felis volutpat </a:t>
              </a:r>
              <a:endParaRPr b="0" i="0" sz="800" u="none" cap="none" strike="noStrike">
                <a:solidFill>
                  <a:srgbClr val="1B786E"/>
                </a:solidFill>
                <a:latin typeface="Roboto"/>
                <a:ea typeface="Roboto"/>
                <a:cs typeface="Roboto"/>
                <a:sym typeface="Roboto"/>
              </a:endParaRPr>
            </a:p>
          </p:txBody>
        </p:sp>
      </p:grpSp>
      <p:grpSp>
        <p:nvGrpSpPr>
          <p:cNvPr id="3235" name="Google Shape;3235;g150c7fea5c1_0_2747"/>
          <p:cNvGrpSpPr/>
          <p:nvPr/>
        </p:nvGrpSpPr>
        <p:grpSpPr>
          <a:xfrm>
            <a:off x="1650275" y="2007511"/>
            <a:ext cx="5957975" cy="643500"/>
            <a:chOff x="1593000" y="2322568"/>
            <a:chExt cx="5957975" cy="643500"/>
          </a:xfrm>
        </p:grpSpPr>
        <p:sp>
          <p:nvSpPr>
            <p:cNvPr id="3236" name="Google Shape;3236;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g150c7fea5c1_0_274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g150c7fea5c1_0_274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Choose an appropriate visual display.</a:t>
              </a:r>
              <a:endParaRPr b="0" i="0" sz="1000" u="none" cap="none" strike="noStrike">
                <a:solidFill>
                  <a:srgbClr val="FFFFFF"/>
                </a:solidFill>
                <a:latin typeface="Roboto"/>
                <a:ea typeface="Roboto"/>
                <a:cs typeface="Roboto"/>
                <a:sym typeface="Roboto"/>
              </a:endParaRPr>
            </a:p>
          </p:txBody>
        </p:sp>
        <p:sp>
          <p:nvSpPr>
            <p:cNvPr id="3240" name="Google Shape;3240;g150c7fea5c1_0_274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g150c7fea5c1_0_274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3242" name="Google Shape;3242;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Donec risus dolor porta venenatis </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Pharetra luctus felis</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Proin in tellus felis volutpat </a:t>
              </a:r>
              <a:endParaRPr b="0" i="0" sz="800" u="none" cap="none" strike="noStrike">
                <a:solidFill>
                  <a:srgbClr val="1B786E"/>
                </a:solidFill>
                <a:latin typeface="Roboto"/>
                <a:ea typeface="Roboto"/>
                <a:cs typeface="Roboto"/>
                <a:sym typeface="Roboto"/>
              </a:endParaRPr>
            </a:p>
          </p:txBody>
        </p:sp>
      </p:grpSp>
      <p:grpSp>
        <p:nvGrpSpPr>
          <p:cNvPr id="3243" name="Google Shape;3243;g150c7fea5c1_0_2747"/>
          <p:cNvGrpSpPr/>
          <p:nvPr/>
        </p:nvGrpSpPr>
        <p:grpSpPr>
          <a:xfrm>
            <a:off x="1650275" y="1352384"/>
            <a:ext cx="5957975" cy="643500"/>
            <a:chOff x="1593000" y="2322568"/>
            <a:chExt cx="5957975" cy="643500"/>
          </a:xfrm>
        </p:grpSpPr>
        <p:sp>
          <p:nvSpPr>
            <p:cNvPr id="3244" name="Google Shape;3244;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g150c7fea5c1_0_274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g150c7fea5c1_0_274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Understand the context.</a:t>
              </a:r>
              <a:endParaRPr b="0" i="0" sz="1000" u="none" cap="none" strike="noStrike">
                <a:solidFill>
                  <a:srgbClr val="FFFFFF"/>
                </a:solidFill>
                <a:latin typeface="Roboto"/>
                <a:ea typeface="Roboto"/>
                <a:cs typeface="Roboto"/>
                <a:sym typeface="Roboto"/>
              </a:endParaRPr>
            </a:p>
          </p:txBody>
        </p:sp>
        <p:sp>
          <p:nvSpPr>
            <p:cNvPr id="3248" name="Google Shape;3248;g150c7fea5c1_0_274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g150c7fea5c1_0_274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Roboto Thin"/>
                <a:ea typeface="Roboto Thin"/>
                <a:cs typeface="Roboto Thin"/>
                <a:sym typeface="Roboto Thin"/>
              </a:endParaRPr>
            </a:p>
          </p:txBody>
        </p:sp>
        <p:sp>
          <p:nvSpPr>
            <p:cNvPr id="3250" name="Google Shape;3250;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Donec risus dolor porta venenatis </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Pharetra luctus felis</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Proin in tellus felis volutpat </a:t>
              </a:r>
              <a:endParaRPr b="0" i="0" sz="800" u="none" cap="none" strike="noStrike">
                <a:solidFill>
                  <a:srgbClr val="1B786E"/>
                </a:solidFill>
                <a:latin typeface="Roboto"/>
                <a:ea typeface="Roboto"/>
                <a:cs typeface="Roboto"/>
                <a:sym typeface="Roboto"/>
              </a:endParaRPr>
            </a:p>
          </p:txBody>
        </p:sp>
      </p:grpSp>
      <p:grpSp>
        <p:nvGrpSpPr>
          <p:cNvPr id="3251" name="Google Shape;3251;g150c7fea5c1_0_2747"/>
          <p:cNvGrpSpPr/>
          <p:nvPr/>
        </p:nvGrpSpPr>
        <p:grpSpPr>
          <a:xfrm>
            <a:off x="1650263" y="3972129"/>
            <a:ext cx="5957975" cy="643500"/>
            <a:chOff x="1593000" y="2322568"/>
            <a:chExt cx="5957975" cy="643500"/>
          </a:xfrm>
        </p:grpSpPr>
        <p:sp>
          <p:nvSpPr>
            <p:cNvPr id="3252" name="Google Shape;3252;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g150c7fea5c1_0_274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g150c7fea5c1_0_274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Tell a story.</a:t>
              </a:r>
              <a:endParaRPr b="0" i="0" sz="1000" u="none" cap="none" strike="noStrike">
                <a:solidFill>
                  <a:srgbClr val="FFFFFF"/>
                </a:solidFill>
                <a:latin typeface="Roboto"/>
                <a:ea typeface="Roboto"/>
                <a:cs typeface="Roboto"/>
                <a:sym typeface="Roboto"/>
              </a:endParaRPr>
            </a:p>
          </p:txBody>
        </p:sp>
        <p:sp>
          <p:nvSpPr>
            <p:cNvPr id="3256" name="Google Shape;3256;g150c7fea5c1_0_274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g150c7fea5c1_0_274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05</a:t>
              </a:r>
              <a:endParaRPr b="0" i="0" sz="2600" u="none" cap="none" strike="noStrike">
                <a:solidFill>
                  <a:srgbClr val="FFFFFF"/>
                </a:solidFill>
                <a:latin typeface="Roboto Thin"/>
                <a:ea typeface="Roboto Thin"/>
                <a:cs typeface="Roboto Thin"/>
                <a:sym typeface="Roboto Thin"/>
              </a:endParaRPr>
            </a:p>
          </p:txBody>
        </p:sp>
        <p:sp>
          <p:nvSpPr>
            <p:cNvPr id="3258" name="Google Shape;3258;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How do you stitch your data together to tell a narrative?</a:t>
              </a:r>
              <a:endParaRPr b="0" i="0" sz="800" u="none" cap="none" strike="noStrike">
                <a:solidFill>
                  <a:srgbClr val="1B786E"/>
                </a:solidFill>
                <a:latin typeface="Roboto"/>
                <a:ea typeface="Roboto"/>
                <a:cs typeface="Roboto"/>
                <a:sym typeface="Roboto"/>
              </a:endParaRPr>
            </a:p>
          </p:txBody>
        </p:sp>
      </p:grpSp>
      <p:grpSp>
        <p:nvGrpSpPr>
          <p:cNvPr id="3259" name="Google Shape;3259;g150c7fea5c1_0_2747"/>
          <p:cNvGrpSpPr/>
          <p:nvPr/>
        </p:nvGrpSpPr>
        <p:grpSpPr>
          <a:xfrm>
            <a:off x="1650263" y="3317262"/>
            <a:ext cx="5957975" cy="643500"/>
            <a:chOff x="1593000" y="2322568"/>
            <a:chExt cx="5957975" cy="643500"/>
          </a:xfrm>
        </p:grpSpPr>
        <p:sp>
          <p:nvSpPr>
            <p:cNvPr id="3260" name="Google Shape;3260;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g150c7fea5c1_0_274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g150c7fea5c1_0_274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Focus attention where you want it.</a:t>
              </a:r>
              <a:endParaRPr b="0" i="0" sz="1000" u="none" cap="none" strike="noStrike">
                <a:solidFill>
                  <a:srgbClr val="FFFFFF"/>
                </a:solidFill>
                <a:latin typeface="Roboto"/>
                <a:ea typeface="Roboto"/>
                <a:cs typeface="Roboto"/>
                <a:sym typeface="Roboto"/>
              </a:endParaRPr>
            </a:p>
          </p:txBody>
        </p:sp>
        <p:sp>
          <p:nvSpPr>
            <p:cNvPr id="3264" name="Google Shape;3264;g150c7fea5c1_0_274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g150c7fea5c1_0_274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04</a:t>
              </a:r>
              <a:endParaRPr b="0" i="0" sz="2600" u="none" cap="none" strike="noStrike">
                <a:solidFill>
                  <a:srgbClr val="FFFFFF"/>
                </a:solidFill>
                <a:latin typeface="Roboto Thin"/>
                <a:ea typeface="Roboto Thin"/>
                <a:cs typeface="Roboto Thin"/>
                <a:sym typeface="Roboto Thin"/>
              </a:endParaRPr>
            </a:p>
          </p:txBody>
        </p:sp>
        <p:sp>
          <p:nvSpPr>
            <p:cNvPr id="3266" name="Google Shape;3266;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After eliminating the clutter, how can you make the most important parts stand out?</a:t>
              </a:r>
              <a:endParaRPr b="0" i="0" sz="800" u="none" cap="none" strike="noStrike">
                <a:solidFill>
                  <a:srgbClr val="1B786E"/>
                </a:solidFill>
                <a:latin typeface="Roboto"/>
                <a:ea typeface="Roboto"/>
                <a:cs typeface="Roboto"/>
                <a:sym typeface="Roboto"/>
              </a:endParaRPr>
            </a:p>
          </p:txBody>
        </p:sp>
      </p:grpSp>
      <p:grpSp>
        <p:nvGrpSpPr>
          <p:cNvPr id="3267" name="Google Shape;3267;g150c7fea5c1_0_2747"/>
          <p:cNvGrpSpPr/>
          <p:nvPr/>
        </p:nvGrpSpPr>
        <p:grpSpPr>
          <a:xfrm>
            <a:off x="1650263" y="2662368"/>
            <a:ext cx="5957975" cy="643501"/>
            <a:chOff x="1593000" y="2322568"/>
            <a:chExt cx="5957975" cy="643500"/>
          </a:xfrm>
        </p:grpSpPr>
        <p:sp>
          <p:nvSpPr>
            <p:cNvPr id="3268" name="Google Shape;3268;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g150c7fea5c1_0_274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g150c7fea5c1_0_274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Eliminate the clutter.</a:t>
              </a:r>
              <a:endParaRPr b="0" i="0" sz="1000" u="none" cap="none" strike="noStrike">
                <a:solidFill>
                  <a:srgbClr val="FFFFFF"/>
                </a:solidFill>
                <a:latin typeface="Roboto"/>
                <a:ea typeface="Roboto"/>
                <a:cs typeface="Roboto"/>
                <a:sym typeface="Roboto"/>
              </a:endParaRPr>
            </a:p>
          </p:txBody>
        </p:sp>
        <p:sp>
          <p:nvSpPr>
            <p:cNvPr id="3272" name="Google Shape;3272;g150c7fea5c1_0_274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g150c7fea5c1_0_274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03</a:t>
              </a:r>
              <a:endParaRPr b="0" i="0" sz="2600" u="none" cap="none" strike="noStrike">
                <a:solidFill>
                  <a:srgbClr val="FFFFFF"/>
                </a:solidFill>
                <a:latin typeface="Roboto Thin"/>
                <a:ea typeface="Roboto Thin"/>
                <a:cs typeface="Roboto Thin"/>
                <a:sym typeface="Roboto Thin"/>
              </a:endParaRPr>
            </a:p>
          </p:txBody>
        </p:sp>
        <p:sp>
          <p:nvSpPr>
            <p:cNvPr id="3274" name="Google Shape;3274;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How do you minimize the cognitive load of your audience?</a:t>
              </a:r>
              <a:endParaRPr b="0" i="0" sz="800" u="none" cap="none" strike="noStrike">
                <a:solidFill>
                  <a:srgbClr val="1B786E"/>
                </a:solidFill>
                <a:latin typeface="Roboto"/>
                <a:ea typeface="Roboto"/>
                <a:cs typeface="Roboto"/>
                <a:sym typeface="Roboto"/>
              </a:endParaRPr>
            </a:p>
          </p:txBody>
        </p:sp>
      </p:grpSp>
      <p:grpSp>
        <p:nvGrpSpPr>
          <p:cNvPr id="3275" name="Google Shape;3275;g150c7fea5c1_0_2747"/>
          <p:cNvGrpSpPr/>
          <p:nvPr/>
        </p:nvGrpSpPr>
        <p:grpSpPr>
          <a:xfrm>
            <a:off x="1650263" y="2007510"/>
            <a:ext cx="5957975" cy="643500"/>
            <a:chOff x="1593000" y="2322568"/>
            <a:chExt cx="5957975" cy="643500"/>
          </a:xfrm>
        </p:grpSpPr>
        <p:sp>
          <p:nvSpPr>
            <p:cNvPr id="3276" name="Google Shape;3276;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g150c7fea5c1_0_274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g150c7fea5c1_0_274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Choose an appropriate visual display.</a:t>
              </a:r>
              <a:endParaRPr b="0" i="0" sz="1000" u="none" cap="none" strike="noStrike">
                <a:solidFill>
                  <a:srgbClr val="FFFFFF"/>
                </a:solidFill>
                <a:latin typeface="Roboto"/>
                <a:ea typeface="Roboto"/>
                <a:cs typeface="Roboto"/>
                <a:sym typeface="Roboto"/>
              </a:endParaRPr>
            </a:p>
          </p:txBody>
        </p:sp>
        <p:sp>
          <p:nvSpPr>
            <p:cNvPr id="3280" name="Google Shape;3280;g150c7fea5c1_0_274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g150c7fea5c1_0_274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02</a:t>
              </a:r>
              <a:endParaRPr b="0" i="0" sz="2600" u="none" cap="none" strike="noStrike">
                <a:solidFill>
                  <a:srgbClr val="FFFFFF"/>
                </a:solidFill>
                <a:latin typeface="Roboto Thin"/>
                <a:ea typeface="Roboto Thin"/>
                <a:cs typeface="Roboto Thin"/>
                <a:sym typeface="Roboto Thin"/>
              </a:endParaRPr>
            </a:p>
          </p:txBody>
        </p:sp>
        <p:sp>
          <p:nvSpPr>
            <p:cNvPr id="3282" name="Google Shape;3282;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What is the best way to show the data you want to communicate?</a:t>
              </a:r>
              <a:endParaRPr b="0" i="0" sz="800" u="none" cap="none" strike="noStrike">
                <a:solidFill>
                  <a:srgbClr val="1B786E"/>
                </a:solidFill>
                <a:latin typeface="Roboto"/>
                <a:ea typeface="Roboto"/>
                <a:cs typeface="Roboto"/>
                <a:sym typeface="Roboto"/>
              </a:endParaRPr>
            </a:p>
          </p:txBody>
        </p:sp>
      </p:grpSp>
      <p:grpSp>
        <p:nvGrpSpPr>
          <p:cNvPr id="3283" name="Google Shape;3283;g150c7fea5c1_0_2747"/>
          <p:cNvGrpSpPr/>
          <p:nvPr/>
        </p:nvGrpSpPr>
        <p:grpSpPr>
          <a:xfrm>
            <a:off x="1650263" y="1352635"/>
            <a:ext cx="5957975" cy="643500"/>
            <a:chOff x="1593000" y="2322568"/>
            <a:chExt cx="5957975" cy="643500"/>
          </a:xfrm>
        </p:grpSpPr>
        <p:sp>
          <p:nvSpPr>
            <p:cNvPr id="3284" name="Google Shape;3284;g150c7fea5c1_0_274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g150c7fea5c1_0_2747"/>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g150c7fea5c1_0_2747"/>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g150c7fea5c1_0_2747"/>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FFFFFF"/>
                  </a:solidFill>
                  <a:latin typeface="Roboto Medium"/>
                  <a:ea typeface="Roboto Medium"/>
                  <a:cs typeface="Roboto Medium"/>
                  <a:sym typeface="Roboto Medium"/>
                </a:rPr>
                <a:t>Understand the context</a:t>
              </a:r>
              <a:endParaRPr b="0" i="0" sz="1000" u="none" cap="none" strike="noStrike">
                <a:solidFill>
                  <a:srgbClr val="FFFFFF"/>
                </a:solidFill>
                <a:latin typeface="Roboto"/>
                <a:ea typeface="Roboto"/>
                <a:cs typeface="Roboto"/>
                <a:sym typeface="Roboto"/>
              </a:endParaRPr>
            </a:p>
          </p:txBody>
        </p:sp>
        <p:sp>
          <p:nvSpPr>
            <p:cNvPr id="3288" name="Google Shape;3288;g150c7fea5c1_0_2747"/>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g150c7fea5c1_0_2747"/>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GB" sz="2600" u="none" cap="none" strike="noStrike">
                  <a:solidFill>
                    <a:srgbClr val="FFFFFF"/>
                  </a:solidFill>
                  <a:latin typeface="Roboto Thin"/>
                  <a:ea typeface="Roboto Thin"/>
                  <a:cs typeface="Roboto Thin"/>
                  <a:sym typeface="Roboto Thin"/>
                </a:rPr>
                <a:t>01</a:t>
              </a:r>
              <a:endParaRPr b="0" i="0" sz="2600" u="none" cap="none" strike="noStrike">
                <a:solidFill>
                  <a:srgbClr val="FFFFFF"/>
                </a:solidFill>
                <a:latin typeface="Roboto Thin"/>
                <a:ea typeface="Roboto Thin"/>
                <a:cs typeface="Roboto Thin"/>
                <a:sym typeface="Roboto Thin"/>
              </a:endParaRPr>
            </a:p>
          </p:txBody>
        </p:sp>
        <p:sp>
          <p:nvSpPr>
            <p:cNvPr id="3290" name="Google Shape;3290;g150c7fea5c1_0_2747"/>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Who is your audience?</a:t>
              </a:r>
              <a:endParaRPr b="0" i="0" sz="800" u="none" cap="none" strike="noStrike">
                <a:solidFill>
                  <a:srgbClr val="1B786E"/>
                </a:solidFill>
                <a:latin typeface="Roboto"/>
                <a:ea typeface="Roboto"/>
                <a:cs typeface="Roboto"/>
                <a:sym typeface="Roboto"/>
              </a:endParaRPr>
            </a:p>
            <a:p>
              <a:pPr indent="-279400" lvl="0" marL="457200" marR="0" rtl="0" algn="l">
                <a:lnSpc>
                  <a:spcPct val="115000"/>
                </a:lnSpc>
                <a:spcBef>
                  <a:spcPts val="0"/>
                </a:spcBef>
                <a:spcAft>
                  <a:spcPts val="0"/>
                </a:spcAft>
                <a:buClr>
                  <a:srgbClr val="1B786E"/>
                </a:buClr>
                <a:buSzPts val="800"/>
                <a:buFont typeface="Roboto"/>
                <a:buChar char="●"/>
              </a:pPr>
              <a:r>
                <a:rPr b="0" i="0" lang="en-GB" sz="800" u="none" cap="none" strike="noStrike">
                  <a:solidFill>
                    <a:srgbClr val="1B786E"/>
                  </a:solidFill>
                  <a:latin typeface="Roboto"/>
                  <a:ea typeface="Roboto"/>
                  <a:cs typeface="Roboto"/>
                  <a:sym typeface="Roboto"/>
                </a:rPr>
                <a:t>What do you want them to do?</a:t>
              </a:r>
              <a:endParaRPr b="0" i="0" sz="800" u="none" cap="none" strike="noStrike">
                <a:solidFill>
                  <a:srgbClr val="1B786E"/>
                </a:solidFill>
                <a:latin typeface="Roboto"/>
                <a:ea typeface="Roboto"/>
                <a:cs typeface="Roboto"/>
                <a:sym typeface="Robo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4" name="Shape 3294"/>
        <p:cNvGrpSpPr/>
        <p:nvPr/>
      </p:nvGrpSpPr>
      <p:grpSpPr>
        <a:xfrm>
          <a:off x="0" y="0"/>
          <a:ext cx="0" cy="0"/>
          <a:chOff x="0" y="0"/>
          <a:chExt cx="0" cy="0"/>
        </a:xfrm>
      </p:grpSpPr>
      <p:sp>
        <p:nvSpPr>
          <p:cNvPr id="3295" name="Google Shape;3295;g15569a1e679_0_570"/>
          <p:cNvSpPr txBox="1"/>
          <p:nvPr>
            <p:ph idx="4294967295" type="subTitle"/>
          </p:nvPr>
        </p:nvSpPr>
        <p:spPr>
          <a:xfrm>
            <a:off x="3161825" y="2010150"/>
            <a:ext cx="26805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800"/>
              <a:buFont typeface="Saira"/>
              <a:buNone/>
            </a:pPr>
            <a:r>
              <a:rPr b="1" i="0" lang="en-GB" sz="3000" u="none" cap="none" strike="noStrike">
                <a:solidFill>
                  <a:schemeClr val="dk2"/>
                </a:solidFill>
                <a:latin typeface="Saira"/>
                <a:ea typeface="Saira"/>
                <a:cs typeface="Saira"/>
                <a:sym typeface="Saira"/>
              </a:rPr>
              <a:t>LET’S CODE!</a:t>
            </a:r>
            <a:endParaRPr b="1" i="0" sz="3000" u="none" cap="none" strike="noStrike">
              <a:solidFill>
                <a:schemeClr val="dk2"/>
              </a:solidFill>
              <a:latin typeface="Saira"/>
              <a:ea typeface="Saira"/>
              <a:cs typeface="Saira"/>
              <a:sym typeface="Saira"/>
            </a:endParaRPr>
          </a:p>
        </p:txBody>
      </p:sp>
      <p:sp>
        <p:nvSpPr>
          <p:cNvPr id="3296" name="Google Shape;3296;g15569a1e679_0_570"/>
          <p:cNvSpPr txBox="1"/>
          <p:nvPr/>
        </p:nvSpPr>
        <p:spPr>
          <a:xfrm>
            <a:off x="824900" y="2571750"/>
            <a:ext cx="7262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This is going to be a </a:t>
            </a:r>
            <a:r>
              <a:rPr b="1" i="0" lang="en-GB" sz="1400" u="none" cap="none" strike="noStrike">
                <a:solidFill>
                  <a:srgbClr val="000000"/>
                </a:solidFill>
                <a:latin typeface="Saira"/>
                <a:ea typeface="Saira"/>
                <a:cs typeface="Saira"/>
                <a:sym typeface="Saira"/>
              </a:rPr>
              <a:t>code-along session</a:t>
            </a:r>
            <a:r>
              <a:rPr b="0" i="0" lang="en-GB" sz="1400" u="none" cap="none" strike="noStrike">
                <a:solidFill>
                  <a:srgbClr val="000000"/>
                </a:solidFill>
                <a:latin typeface="Saira"/>
                <a:ea typeface="Saira"/>
                <a:cs typeface="Saira"/>
                <a:sym typeface="Saira"/>
              </a:rPr>
              <a:t>. If you can’t follow, feel free to open your mic and interrupt. You may also ask your mentors for help. Again, encountering errors is natural.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0" name="Shape 3300"/>
        <p:cNvGrpSpPr/>
        <p:nvPr/>
      </p:nvGrpSpPr>
      <p:grpSpPr>
        <a:xfrm>
          <a:off x="0" y="0"/>
          <a:ext cx="0" cy="0"/>
          <a:chOff x="0" y="0"/>
          <a:chExt cx="0" cy="0"/>
        </a:xfrm>
      </p:grpSpPr>
      <p:sp>
        <p:nvSpPr>
          <p:cNvPr id="3301" name="Google Shape;3301;g150c7fea5c1_0_2737"/>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03 </a:t>
            </a:r>
            <a:endParaRPr/>
          </a:p>
          <a:p>
            <a:pPr indent="0" lvl="0" marL="0" rtl="0" algn="l">
              <a:lnSpc>
                <a:spcPct val="80000"/>
              </a:lnSpc>
              <a:spcBef>
                <a:spcPts val="0"/>
              </a:spcBef>
              <a:spcAft>
                <a:spcPts val="0"/>
              </a:spcAft>
              <a:buSzPts val="3000"/>
              <a:buNone/>
            </a:pPr>
            <a:r>
              <a:rPr lang="en-GB"/>
              <a:t>CREATING STREAMLIT WEB APP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sp>
        <p:nvSpPr>
          <p:cNvPr id="3306" name="Google Shape;3306;g150c7fea5c1_0_2741"/>
          <p:cNvSpPr txBox="1"/>
          <p:nvPr>
            <p:ph idx="4294967295" type="subTitle"/>
          </p:nvPr>
        </p:nvSpPr>
        <p:spPr>
          <a:xfrm>
            <a:off x="204900" y="1022568"/>
            <a:ext cx="87342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Saira"/>
              <a:buNone/>
            </a:pPr>
            <a:r>
              <a:rPr b="1" i="0" lang="en-GB" sz="1600" u="none" cap="none" strike="noStrike">
                <a:solidFill>
                  <a:schemeClr val="accent1"/>
                </a:solidFill>
                <a:latin typeface="Saira"/>
                <a:ea typeface="Saira"/>
                <a:cs typeface="Saira"/>
                <a:sym typeface="Saira"/>
              </a:rPr>
              <a:t>ACTIVITY.</a:t>
            </a:r>
            <a:r>
              <a:rPr b="0" i="0" lang="en-GB" sz="1600" u="none" cap="none" strike="noStrike">
                <a:solidFill>
                  <a:schemeClr val="dk2"/>
                </a:solidFill>
                <a:latin typeface="Saira"/>
                <a:ea typeface="Saira"/>
                <a:cs typeface="Saira"/>
                <a:sym typeface="Saira"/>
              </a:rPr>
              <a:t> </a:t>
            </a:r>
            <a:r>
              <a:rPr b="0" i="0" lang="en-GB" sz="1600" u="none" cap="none" strike="noStrike">
                <a:solidFill>
                  <a:schemeClr val="dk1"/>
                </a:solidFill>
                <a:latin typeface="Saira"/>
                <a:ea typeface="Saira"/>
                <a:cs typeface="Saira"/>
                <a:sym typeface="Saira"/>
              </a:rPr>
              <a:t>In breakout rooms, load &amp; explore the FI survey dataset (micro_world.csv). Do the following and discuss the findings within your group.</a:t>
            </a:r>
            <a:endParaRPr b="0" i="0" sz="1600" u="none" cap="none" strike="noStrike">
              <a:solidFill>
                <a:schemeClr val="dk1"/>
              </a:solidFill>
              <a:latin typeface="Saira"/>
              <a:ea typeface="Saira"/>
              <a:cs typeface="Saira"/>
              <a:sym typeface="Saira"/>
            </a:endParaRPr>
          </a:p>
        </p:txBody>
      </p:sp>
      <p:sp>
        <p:nvSpPr>
          <p:cNvPr id="3307" name="Google Shape;3307;g150c7fea5c1_0_2741"/>
          <p:cNvSpPr/>
          <p:nvPr/>
        </p:nvSpPr>
        <p:spPr>
          <a:xfrm>
            <a:off x="2685300" y="4443300"/>
            <a:ext cx="3773400" cy="433800"/>
          </a:xfrm>
          <a:prstGeom prst="rect">
            <a:avLst/>
          </a:prstGeom>
          <a:solidFill>
            <a:srgbClr val="D6EEF0">
              <a:alpha val="84705"/>
            </a:srgbClr>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Saira"/>
                <a:ea typeface="Saira"/>
                <a:cs typeface="Saira"/>
                <a:sym typeface="Saira"/>
              </a:rPr>
              <a:t>Allotted time: </a:t>
            </a:r>
            <a:r>
              <a:rPr lang="en-GB" sz="1600">
                <a:latin typeface="Saira"/>
                <a:ea typeface="Saira"/>
                <a:cs typeface="Saira"/>
                <a:sym typeface="Saira"/>
              </a:rPr>
              <a:t>30 min</a:t>
            </a:r>
            <a:endParaRPr b="0" i="1" sz="1600" u="none" cap="none" strike="noStrike">
              <a:solidFill>
                <a:schemeClr val="dk1"/>
              </a:solidFill>
              <a:latin typeface="Saira"/>
              <a:ea typeface="Saira"/>
              <a:cs typeface="Saira"/>
              <a:sym typeface="Saira"/>
            </a:endParaRPr>
          </a:p>
        </p:txBody>
      </p:sp>
      <p:sp>
        <p:nvSpPr>
          <p:cNvPr id="3308" name="Google Shape;3308;g150c7fea5c1_0_2741"/>
          <p:cNvSpPr txBox="1"/>
          <p:nvPr>
            <p:ph idx="4294967295" type="subTitle"/>
          </p:nvPr>
        </p:nvSpPr>
        <p:spPr>
          <a:xfrm>
            <a:off x="637050" y="1714375"/>
            <a:ext cx="7869900" cy="2490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2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Convert your lab presentation outputs to a Streamlit data story. Use the template script in creating your own web app.</a:t>
            </a:r>
            <a:endParaRPr b="0" i="0" sz="1600" u="none" cap="none" strike="noStrike">
              <a:solidFill>
                <a:schemeClr val="dk1"/>
              </a:solidFill>
              <a:latin typeface="Saira"/>
              <a:ea typeface="Saira"/>
              <a:cs typeface="Saira"/>
              <a:sym typeface="Saira"/>
            </a:endParaRPr>
          </a:p>
          <a:p>
            <a:pPr indent="-330200" lvl="0" marL="457200" marR="0" rtl="0" algn="l">
              <a:lnSpc>
                <a:spcPct val="12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Take note of the inputs and suggestions in your slide presentation.</a:t>
            </a:r>
            <a:endParaRPr b="0" i="0" sz="1600" u="none" cap="none" strike="noStrike">
              <a:solidFill>
                <a:schemeClr val="dk1"/>
              </a:solidFill>
              <a:latin typeface="Saira"/>
              <a:ea typeface="Saira"/>
              <a:cs typeface="Saira"/>
              <a:sym typeface="Saira"/>
            </a:endParaRPr>
          </a:p>
          <a:p>
            <a:pPr indent="-330200" lvl="0" marL="457200" marR="0" rtl="0" algn="l">
              <a:lnSpc>
                <a:spcPct val="12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Take note of the data storytelling techniques in creating your visualizations.</a:t>
            </a:r>
            <a:endParaRPr b="0" i="0" sz="1600" u="none" cap="none" strike="noStrike">
              <a:solidFill>
                <a:schemeClr val="dk1"/>
              </a:solidFill>
              <a:latin typeface="Saira"/>
              <a:ea typeface="Saira"/>
              <a:cs typeface="Saira"/>
              <a:sym typeface="Sair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g150c7fea5c1_0_2864"/>
          <p:cNvSpPr txBox="1"/>
          <p:nvPr>
            <p:ph idx="4294967295" type="subTitle"/>
          </p:nvPr>
        </p:nvSpPr>
        <p:spPr>
          <a:xfrm>
            <a:off x="204900" y="1022568"/>
            <a:ext cx="87342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Saira"/>
              <a:buNone/>
            </a:pPr>
            <a:r>
              <a:rPr b="1" i="0" lang="en-GB" sz="1600" u="none" cap="none" strike="noStrike">
                <a:solidFill>
                  <a:schemeClr val="accent1"/>
                </a:solidFill>
                <a:latin typeface="Saira"/>
                <a:ea typeface="Saira"/>
                <a:cs typeface="Saira"/>
                <a:sym typeface="Saira"/>
              </a:rPr>
              <a:t>TAKE-HOME READING: </a:t>
            </a:r>
            <a:endParaRPr b="1" i="0" sz="1600" u="none" cap="none" strike="noStrike">
              <a:solidFill>
                <a:schemeClr val="accent1"/>
              </a:solidFill>
              <a:latin typeface="Saira"/>
              <a:ea typeface="Saira"/>
              <a:cs typeface="Saira"/>
              <a:sym typeface="Saira"/>
            </a:endParaRPr>
          </a:p>
          <a:p>
            <a:pPr indent="0" lvl="0" marL="0" marR="0" rtl="0" algn="l">
              <a:lnSpc>
                <a:spcPct val="100000"/>
              </a:lnSpc>
              <a:spcBef>
                <a:spcPts val="0"/>
              </a:spcBef>
              <a:spcAft>
                <a:spcPts val="0"/>
              </a:spcAft>
              <a:buClr>
                <a:schemeClr val="dk2"/>
              </a:buClr>
              <a:buSzPts val="1800"/>
              <a:buFont typeface="Saira"/>
              <a:buNone/>
            </a:pPr>
            <a:r>
              <a:t/>
            </a:r>
            <a:endParaRPr b="0" i="0" sz="1600" u="none" cap="none" strike="noStrike">
              <a:solidFill>
                <a:schemeClr val="dk1"/>
              </a:solidFill>
              <a:latin typeface="Saira"/>
              <a:ea typeface="Saira"/>
              <a:cs typeface="Saira"/>
              <a:sym typeface="Saira"/>
            </a:endParaRPr>
          </a:p>
          <a:p>
            <a:pPr indent="0" lvl="0" marL="0" marR="0" rtl="0" algn="l">
              <a:lnSpc>
                <a:spcPct val="125000"/>
              </a:lnSpc>
              <a:spcBef>
                <a:spcPts val="0"/>
              </a:spcBef>
              <a:spcAft>
                <a:spcPts val="0"/>
              </a:spcAft>
              <a:buClr>
                <a:schemeClr val="dk1"/>
              </a:buClr>
              <a:buSzPts val="1100"/>
              <a:buFont typeface="Arial"/>
              <a:buNone/>
            </a:pPr>
            <a:r>
              <a:rPr b="0" i="0" lang="en-GB" sz="2400" u="none" cap="none" strike="noStrike">
                <a:solidFill>
                  <a:srgbClr val="181818"/>
                </a:solidFill>
                <a:highlight>
                  <a:srgbClr val="FFFFFF"/>
                </a:highlight>
                <a:latin typeface="Arial"/>
                <a:ea typeface="Arial"/>
                <a:cs typeface="Arial"/>
                <a:sym typeface="Arial"/>
              </a:rPr>
              <a:t>STORYTELLING WITH DATA</a:t>
            </a:r>
            <a:endParaRPr b="0" i="0" sz="2400" u="none" cap="none" strike="noStrike">
              <a:solidFill>
                <a:srgbClr val="181818"/>
              </a:solidFill>
              <a:highlight>
                <a:srgbClr val="FFFFFF"/>
              </a:highlight>
              <a:latin typeface="Arial"/>
              <a:ea typeface="Arial"/>
              <a:cs typeface="Arial"/>
              <a:sym typeface="Arial"/>
            </a:endParaRPr>
          </a:p>
          <a:p>
            <a:pPr indent="0" lvl="0" marL="0" marR="0" rtl="0" algn="l">
              <a:lnSpc>
                <a:spcPct val="125000"/>
              </a:lnSpc>
              <a:spcBef>
                <a:spcPts val="1400"/>
              </a:spcBef>
              <a:spcAft>
                <a:spcPts val="0"/>
              </a:spcAft>
              <a:buClr>
                <a:schemeClr val="dk1"/>
              </a:buClr>
              <a:buSzPts val="1100"/>
              <a:buFont typeface="Arial"/>
              <a:buNone/>
            </a:pPr>
            <a:r>
              <a:rPr b="0" i="1" lang="en-GB" sz="1100" u="none" cap="none" strike="noStrike">
                <a:solidFill>
                  <a:schemeClr val="dk1"/>
                </a:solidFill>
                <a:highlight>
                  <a:srgbClr val="FFFFFF"/>
                </a:highlight>
                <a:latin typeface="Arial"/>
                <a:ea typeface="Arial"/>
                <a:cs typeface="Arial"/>
                <a:sym typeface="Arial"/>
              </a:rPr>
              <a:t>By </a:t>
            </a:r>
            <a:r>
              <a:rPr b="0" i="0" lang="en-GB" sz="1100" u="none" cap="none" strike="noStrike">
                <a:solidFill>
                  <a:schemeClr val="dk1"/>
                </a:solidFill>
                <a:highlight>
                  <a:srgbClr val="FFFFFF"/>
                </a:highlight>
                <a:latin typeface="Arial"/>
                <a:ea typeface="Arial"/>
                <a:cs typeface="Arial"/>
                <a:sym typeface="Arial"/>
              </a:rPr>
              <a:t>Cole Knaflic</a:t>
            </a:r>
            <a:endParaRPr b="0" i="0" sz="1600" u="none" cap="none" strike="noStrike">
              <a:solidFill>
                <a:schemeClr val="dk1"/>
              </a:solidFill>
              <a:latin typeface="Saira"/>
              <a:ea typeface="Saira"/>
              <a:cs typeface="Saira"/>
              <a:sym typeface="Saira"/>
            </a:endParaRPr>
          </a:p>
          <a:p>
            <a:pPr indent="0" lvl="0" marL="0" marR="0" rtl="0" algn="l">
              <a:lnSpc>
                <a:spcPct val="100000"/>
              </a:lnSpc>
              <a:spcBef>
                <a:spcPts val="1400"/>
              </a:spcBef>
              <a:spcAft>
                <a:spcPts val="0"/>
              </a:spcAft>
              <a:buClr>
                <a:schemeClr val="dk2"/>
              </a:buClr>
              <a:buSzPts val="1800"/>
              <a:buFont typeface="Saira"/>
              <a:buNone/>
            </a:pPr>
            <a:r>
              <a:rPr b="1" i="0" lang="en-GB" sz="1600" u="none" cap="none" strike="noStrike">
                <a:solidFill>
                  <a:schemeClr val="dk1"/>
                </a:solidFill>
                <a:latin typeface="Saira"/>
                <a:ea typeface="Saira"/>
                <a:cs typeface="Saira"/>
                <a:sym typeface="Saira"/>
              </a:rPr>
              <a:t>Ask:</a:t>
            </a:r>
            <a:endParaRPr b="1" i="0" sz="1600" u="none" cap="none" strike="noStrike">
              <a:solidFill>
                <a:schemeClr val="dk1"/>
              </a:solidFill>
              <a:latin typeface="Saira"/>
              <a:ea typeface="Saira"/>
              <a:cs typeface="Saira"/>
              <a:sym typeface="Saira"/>
            </a:endParaRPr>
          </a:p>
          <a:p>
            <a:pPr indent="-330200" lvl="0" marL="457200" marR="0" rtl="0" algn="l">
              <a:lnSpc>
                <a:spcPct val="100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What practical tips have you learned in creating an effective data story?</a:t>
            </a:r>
            <a:endParaRPr b="0" i="0" sz="1600" u="none" cap="none" strike="noStrike">
              <a:solidFill>
                <a:schemeClr val="dk1"/>
              </a:solidFill>
              <a:latin typeface="Saira"/>
              <a:ea typeface="Saira"/>
              <a:cs typeface="Saira"/>
              <a:sym typeface="Sai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7" name="Shape 3317"/>
        <p:cNvGrpSpPr/>
        <p:nvPr/>
      </p:nvGrpSpPr>
      <p:grpSpPr>
        <a:xfrm>
          <a:off x="0" y="0"/>
          <a:ext cx="0" cy="0"/>
          <a:chOff x="0" y="0"/>
          <a:chExt cx="0" cy="0"/>
        </a:xfrm>
      </p:grpSpPr>
      <p:sp>
        <p:nvSpPr>
          <p:cNvPr id="3318" name="Google Shape;3318;p33"/>
          <p:cNvSpPr txBox="1"/>
          <p:nvPr/>
        </p:nvSpPr>
        <p:spPr>
          <a:xfrm>
            <a:off x="660175" y="2156100"/>
            <a:ext cx="3876300" cy="831300"/>
          </a:xfrm>
          <a:prstGeom prst="rect">
            <a:avLst/>
          </a:prstGeom>
          <a:solidFill>
            <a:srgbClr val="04817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accent3"/>
                </a:solidFill>
                <a:latin typeface="Saira"/>
                <a:ea typeface="Saira"/>
                <a:cs typeface="Saira"/>
                <a:sym typeface="Saira"/>
              </a:rPr>
              <a:t>End of Sprint 1 Day 5</a:t>
            </a:r>
            <a:endParaRPr b="1" i="0" sz="2100" u="none" cap="none" strike="noStrike">
              <a:solidFill>
                <a:schemeClr val="accent3"/>
              </a:solidFill>
              <a:latin typeface="Saira"/>
              <a:ea typeface="Saira"/>
              <a:cs typeface="Saira"/>
              <a:sym typeface="Saira"/>
            </a:endParaRPr>
          </a:p>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accent3"/>
                </a:solidFill>
                <a:latin typeface="Saira"/>
                <a:ea typeface="Saira"/>
                <a:cs typeface="Saira"/>
                <a:sym typeface="Saira"/>
              </a:rPr>
              <a:t>Any questions?</a:t>
            </a:r>
            <a:endParaRPr b="1" i="0" sz="1000" u="none" cap="none" strike="noStrike">
              <a:solidFill>
                <a:schemeClr val="accent3"/>
              </a:solidFill>
              <a:latin typeface="Saira"/>
              <a:ea typeface="Saira"/>
              <a:cs typeface="Saira"/>
              <a:sym typeface="Sai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000"/>
              <a:buNone/>
            </a:pPr>
            <a:r>
              <a:rPr lang="en-GB"/>
              <a:t>DAY 5 AGENDA</a:t>
            </a:r>
            <a:endParaRPr sz="3000"/>
          </a:p>
        </p:txBody>
      </p:sp>
      <p:sp>
        <p:nvSpPr>
          <p:cNvPr id="2854" name="Google Shape;2854;p2"/>
          <p:cNvSpPr txBox="1"/>
          <p:nvPr>
            <p:ph idx="1" type="subTitle"/>
          </p:nvPr>
        </p:nvSpPr>
        <p:spPr>
          <a:xfrm>
            <a:off x="4991500" y="1723675"/>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LAB OUTPUT PRESENTATION</a:t>
            </a:r>
            <a:endParaRPr/>
          </a:p>
        </p:txBody>
      </p:sp>
      <p:sp>
        <p:nvSpPr>
          <p:cNvPr id="2855" name="Google Shape;2855;p2"/>
          <p:cNvSpPr txBox="1"/>
          <p:nvPr>
            <p:ph idx="2" type="subTitle"/>
          </p:nvPr>
        </p:nvSpPr>
        <p:spPr>
          <a:xfrm>
            <a:off x="4991500" y="2392875"/>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INTRODUCTION TO DATA STORYTELLING</a:t>
            </a:r>
            <a:endParaRPr/>
          </a:p>
        </p:txBody>
      </p:sp>
      <p:sp>
        <p:nvSpPr>
          <p:cNvPr id="2856" name="Google Shape;2856;p2"/>
          <p:cNvSpPr txBox="1"/>
          <p:nvPr>
            <p:ph idx="3" type="subTitle"/>
          </p:nvPr>
        </p:nvSpPr>
        <p:spPr>
          <a:xfrm>
            <a:off x="4991500" y="3089225"/>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CREATING STREAMLIT WEB APP</a:t>
            </a:r>
            <a:endParaRPr/>
          </a:p>
        </p:txBody>
      </p:sp>
      <p:sp>
        <p:nvSpPr>
          <p:cNvPr id="2857" name="Google Shape;2857;p2"/>
          <p:cNvSpPr txBox="1"/>
          <p:nvPr/>
        </p:nvSpPr>
        <p:spPr>
          <a:xfrm>
            <a:off x="7841625" y="1696525"/>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01</a:t>
            </a:r>
            <a:endParaRPr b="0" i="0" sz="1300" u="none" cap="none" strike="noStrike">
              <a:solidFill>
                <a:srgbClr val="FFFFFF"/>
              </a:solidFill>
              <a:latin typeface="Saira"/>
              <a:ea typeface="Saira"/>
              <a:cs typeface="Saira"/>
              <a:sym typeface="Saira"/>
            </a:endParaRPr>
          </a:p>
        </p:txBody>
      </p:sp>
      <p:sp>
        <p:nvSpPr>
          <p:cNvPr id="2858" name="Google Shape;2858;p2"/>
          <p:cNvSpPr txBox="1"/>
          <p:nvPr/>
        </p:nvSpPr>
        <p:spPr>
          <a:xfrm>
            <a:off x="7841625" y="2365725"/>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02</a:t>
            </a:r>
            <a:endParaRPr b="0" i="0" sz="1300" u="none" cap="none" strike="noStrike">
              <a:solidFill>
                <a:srgbClr val="FFFFFF"/>
              </a:solidFill>
              <a:latin typeface="Saira"/>
              <a:ea typeface="Saira"/>
              <a:cs typeface="Saira"/>
              <a:sym typeface="Saira"/>
            </a:endParaRPr>
          </a:p>
        </p:txBody>
      </p:sp>
      <p:sp>
        <p:nvSpPr>
          <p:cNvPr id="2859" name="Google Shape;2859;p2"/>
          <p:cNvSpPr txBox="1"/>
          <p:nvPr/>
        </p:nvSpPr>
        <p:spPr>
          <a:xfrm>
            <a:off x="7841625" y="3062075"/>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03</a:t>
            </a:r>
            <a:endParaRPr b="0" i="0" sz="1300" u="none" cap="none" strike="noStrike">
              <a:solidFill>
                <a:srgbClr val="FFFFFF"/>
              </a:solidFill>
              <a:latin typeface="Saira"/>
              <a:ea typeface="Saira"/>
              <a:cs typeface="Saira"/>
              <a:sym typeface="Saira"/>
            </a:endParaRPr>
          </a:p>
        </p:txBody>
      </p:sp>
      <p:cxnSp>
        <p:nvCxnSpPr>
          <p:cNvPr id="2860" name="Google Shape;2860;p2"/>
          <p:cNvCxnSpPr/>
          <p:nvPr/>
        </p:nvCxnSpPr>
        <p:spPr>
          <a:xfrm>
            <a:off x="4908175" y="2223575"/>
            <a:ext cx="3734100" cy="0"/>
          </a:xfrm>
          <a:prstGeom prst="straightConnector1">
            <a:avLst/>
          </a:prstGeom>
          <a:noFill/>
          <a:ln cap="flat" cmpd="sng" w="9525">
            <a:solidFill>
              <a:schemeClr val="accent3"/>
            </a:solidFill>
            <a:prstDash val="solid"/>
            <a:round/>
            <a:headEnd len="sm" w="sm" type="none"/>
            <a:tailEnd len="sm" w="sm" type="none"/>
          </a:ln>
        </p:spPr>
      </p:cxnSp>
      <p:cxnSp>
        <p:nvCxnSpPr>
          <p:cNvPr id="2861" name="Google Shape;2861;p2"/>
          <p:cNvCxnSpPr/>
          <p:nvPr/>
        </p:nvCxnSpPr>
        <p:spPr>
          <a:xfrm>
            <a:off x="4908175" y="2892775"/>
            <a:ext cx="3734100" cy="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g14a456f0097_0_174"/>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01 </a:t>
            </a:r>
            <a:endParaRPr/>
          </a:p>
          <a:p>
            <a:pPr indent="0" lvl="0" marL="0" rtl="0" algn="l">
              <a:lnSpc>
                <a:spcPct val="80000"/>
              </a:lnSpc>
              <a:spcBef>
                <a:spcPts val="0"/>
              </a:spcBef>
              <a:spcAft>
                <a:spcPts val="0"/>
              </a:spcAft>
              <a:buSzPts val="3000"/>
              <a:buNone/>
            </a:pPr>
            <a:r>
              <a:rPr lang="en-GB"/>
              <a:t>LAB OUTPUT PRESENTATION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g150c7fea5c1_0_0"/>
          <p:cNvSpPr txBox="1"/>
          <p:nvPr>
            <p:ph idx="4294967295" type="subTitle"/>
          </p:nvPr>
        </p:nvSpPr>
        <p:spPr>
          <a:xfrm>
            <a:off x="204900" y="1022568"/>
            <a:ext cx="87342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Saira"/>
              <a:buNone/>
            </a:pPr>
            <a:r>
              <a:rPr b="1" i="0" lang="en-GB" sz="1600" u="none" cap="none" strike="noStrike">
                <a:solidFill>
                  <a:schemeClr val="accent1"/>
                </a:solidFill>
                <a:latin typeface="Saira"/>
                <a:ea typeface="Saira"/>
                <a:cs typeface="Saira"/>
                <a:sym typeface="Saira"/>
              </a:rPr>
              <a:t>ACTIVITY.</a:t>
            </a:r>
            <a:r>
              <a:rPr b="0" i="0" lang="en-GB" sz="1600" u="none" cap="none" strike="noStrike">
                <a:solidFill>
                  <a:schemeClr val="dk2"/>
                </a:solidFill>
                <a:latin typeface="Saira"/>
                <a:ea typeface="Saira"/>
                <a:cs typeface="Saira"/>
                <a:sym typeface="Saira"/>
              </a:rPr>
              <a:t> </a:t>
            </a:r>
            <a:r>
              <a:rPr b="0" i="0" lang="en-GB" sz="1600" u="none" cap="none" strike="noStrike">
                <a:solidFill>
                  <a:schemeClr val="dk1"/>
                </a:solidFill>
                <a:latin typeface="Saira"/>
                <a:ea typeface="Saira"/>
                <a:cs typeface="Saira"/>
                <a:sym typeface="Saira"/>
              </a:rPr>
              <a:t>In breakout rooms, load &amp; explore the FI survey dataset (micro_world.csv). Do the following and discuss the findings within your group.</a:t>
            </a:r>
            <a:endParaRPr b="0" i="0" sz="1600" u="none" cap="none" strike="noStrike">
              <a:solidFill>
                <a:schemeClr val="dk1"/>
              </a:solidFill>
              <a:latin typeface="Saira"/>
              <a:ea typeface="Saira"/>
              <a:cs typeface="Saira"/>
              <a:sym typeface="Saira"/>
            </a:endParaRPr>
          </a:p>
        </p:txBody>
      </p:sp>
      <p:sp>
        <p:nvSpPr>
          <p:cNvPr id="2872" name="Google Shape;2872;g150c7fea5c1_0_0"/>
          <p:cNvSpPr/>
          <p:nvPr/>
        </p:nvSpPr>
        <p:spPr>
          <a:xfrm>
            <a:off x="2685300" y="4443300"/>
            <a:ext cx="3773400" cy="433800"/>
          </a:xfrm>
          <a:prstGeom prst="rect">
            <a:avLst/>
          </a:prstGeom>
          <a:solidFill>
            <a:srgbClr val="D6EEF0">
              <a:alpha val="84705"/>
            </a:srgbClr>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Saira"/>
                <a:ea typeface="Saira"/>
                <a:cs typeface="Saira"/>
                <a:sym typeface="Saira"/>
              </a:rPr>
              <a:t>Allotted time: </a:t>
            </a:r>
            <a:r>
              <a:rPr b="0" i="0" lang="en-GB" sz="1600" u="none" cap="none" strike="noStrike">
                <a:solidFill>
                  <a:srgbClr val="000000"/>
                </a:solidFill>
                <a:latin typeface="Saira"/>
                <a:ea typeface="Saira"/>
                <a:cs typeface="Saira"/>
                <a:sym typeface="Saira"/>
              </a:rPr>
              <a:t>3 hours</a:t>
            </a:r>
            <a:endParaRPr b="0" i="1" sz="1600" u="none" cap="none" strike="noStrike">
              <a:solidFill>
                <a:schemeClr val="dk1"/>
              </a:solidFill>
              <a:latin typeface="Saira"/>
              <a:ea typeface="Saira"/>
              <a:cs typeface="Saira"/>
              <a:sym typeface="Saira"/>
            </a:endParaRPr>
          </a:p>
        </p:txBody>
      </p:sp>
      <p:sp>
        <p:nvSpPr>
          <p:cNvPr id="2873" name="Google Shape;2873;g150c7fea5c1_0_0"/>
          <p:cNvSpPr txBox="1"/>
          <p:nvPr>
            <p:ph idx="4294967295" type="subTitle"/>
          </p:nvPr>
        </p:nvSpPr>
        <p:spPr>
          <a:xfrm>
            <a:off x="637050" y="1714375"/>
            <a:ext cx="7869900" cy="2490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5000"/>
              </a:lnSpc>
              <a:spcBef>
                <a:spcPts val="0"/>
              </a:spcBef>
              <a:spcAft>
                <a:spcPts val="0"/>
              </a:spcAft>
              <a:buClr>
                <a:schemeClr val="dk1"/>
              </a:buClr>
              <a:buSzPts val="1400"/>
              <a:buFont typeface="Saira"/>
              <a:buAutoNum type="arabicPeriod"/>
            </a:pPr>
            <a:r>
              <a:rPr b="0" i="0" lang="en-GB" sz="1600" u="none" cap="none" strike="noStrike">
                <a:solidFill>
                  <a:schemeClr val="dk1"/>
                </a:solidFill>
                <a:latin typeface="Saira"/>
                <a:ea typeface="Saira"/>
                <a:cs typeface="Saira"/>
                <a:sym typeface="Saira"/>
              </a:rPr>
              <a:t>Load the documentation of the data. Aside from debit card and credit card ownership, there is a TON of variables we can use to estimate access to financial services.</a:t>
            </a:r>
            <a:endParaRPr b="0" i="0" sz="1600" u="none" cap="none" strike="noStrike">
              <a:solidFill>
                <a:schemeClr val="dk1"/>
              </a:solidFill>
              <a:latin typeface="Saira"/>
              <a:ea typeface="Saira"/>
              <a:cs typeface="Saira"/>
              <a:sym typeface="Saira"/>
            </a:endParaRPr>
          </a:p>
          <a:p>
            <a:pPr indent="-330200" lvl="0" marL="457200" marR="0" rtl="0" algn="l">
              <a:lnSpc>
                <a:spcPct val="12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Pick a topic, dig the data and compile your insights. </a:t>
            </a:r>
            <a:endParaRPr b="0" i="0" sz="1600" u="none" cap="none" strike="noStrike">
              <a:solidFill>
                <a:schemeClr val="dk1"/>
              </a:solidFill>
              <a:latin typeface="Saira"/>
              <a:ea typeface="Saira"/>
              <a:cs typeface="Saira"/>
              <a:sym typeface="Saira"/>
            </a:endParaRPr>
          </a:p>
          <a:p>
            <a:pPr indent="-330200" lvl="0" marL="457200" marR="0" rtl="0" algn="l">
              <a:lnSpc>
                <a:spcPct val="125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Prepare a slide deck with a maximum of </a:t>
            </a:r>
            <a:r>
              <a:rPr b="1" i="0" lang="en-GB" sz="1600" u="none" cap="none" strike="noStrike">
                <a:solidFill>
                  <a:schemeClr val="dk1"/>
                </a:solidFill>
                <a:latin typeface="Saira"/>
                <a:ea typeface="Saira"/>
                <a:cs typeface="Saira"/>
                <a:sym typeface="Saira"/>
              </a:rPr>
              <a:t>15 slides</a:t>
            </a:r>
            <a:r>
              <a:rPr b="0" i="0" lang="en-GB" sz="1600" u="none" cap="none" strike="noStrike">
                <a:solidFill>
                  <a:schemeClr val="dk1"/>
                </a:solidFill>
                <a:latin typeface="Saira"/>
                <a:ea typeface="Saira"/>
                <a:cs typeface="Saira"/>
                <a:sym typeface="Saira"/>
              </a:rPr>
              <a:t> and maximum of </a:t>
            </a:r>
            <a:r>
              <a:rPr b="1" i="0" lang="en-GB" sz="1600" u="none" cap="none" strike="noStrike">
                <a:solidFill>
                  <a:schemeClr val="dk1"/>
                </a:solidFill>
                <a:latin typeface="Saira"/>
                <a:ea typeface="Saira"/>
                <a:cs typeface="Saira"/>
                <a:sym typeface="Saira"/>
              </a:rPr>
              <a:t>5 min</a:t>
            </a:r>
            <a:r>
              <a:rPr b="0" i="0" lang="en-GB" sz="1600" u="none" cap="none" strike="noStrike">
                <a:solidFill>
                  <a:schemeClr val="dk1"/>
                </a:solidFill>
                <a:latin typeface="Saira"/>
                <a:ea typeface="Saira"/>
                <a:cs typeface="Saira"/>
                <a:sym typeface="Saira"/>
              </a:rPr>
              <a:t> presentation. It’s okay if you can share </a:t>
            </a:r>
            <a:r>
              <a:rPr b="1" i="0" lang="en-GB" sz="1600" u="none" cap="none" strike="noStrike">
                <a:solidFill>
                  <a:schemeClr val="dk1"/>
                </a:solidFill>
                <a:latin typeface="Saira"/>
                <a:ea typeface="Saira"/>
                <a:cs typeface="Saira"/>
                <a:sym typeface="Saira"/>
              </a:rPr>
              <a:t>at least 2-3 visualizations</a:t>
            </a:r>
            <a:r>
              <a:rPr b="0" i="0" lang="en-GB" sz="1600" u="none" cap="none" strike="noStrike">
                <a:solidFill>
                  <a:schemeClr val="dk1"/>
                </a:solidFill>
                <a:latin typeface="Saira"/>
                <a:ea typeface="Saira"/>
                <a:cs typeface="Saira"/>
                <a:sym typeface="Saira"/>
              </a:rPr>
              <a:t> with the rest of the class as long as the story is coherent.</a:t>
            </a:r>
            <a:endParaRPr b="0" i="0" sz="1400" u="none" cap="none" strike="noStrike">
              <a:solidFill>
                <a:schemeClr val="dk1"/>
              </a:solidFill>
              <a:latin typeface="Saira"/>
              <a:ea typeface="Saira"/>
              <a:cs typeface="Saira"/>
              <a:sym typeface="Sai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g15081d14e0a_0_7"/>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02 </a:t>
            </a:r>
            <a:endParaRPr/>
          </a:p>
          <a:p>
            <a:pPr indent="0" lvl="0" marL="0" rtl="0" algn="l">
              <a:lnSpc>
                <a:spcPct val="80000"/>
              </a:lnSpc>
              <a:spcBef>
                <a:spcPts val="0"/>
              </a:spcBef>
              <a:spcAft>
                <a:spcPts val="0"/>
              </a:spcAft>
              <a:buSzPts val="3000"/>
              <a:buNone/>
            </a:pPr>
            <a:r>
              <a:rPr lang="en-GB"/>
              <a:t>INTRODUCTION </a:t>
            </a:r>
            <a:br>
              <a:rPr lang="en-GB"/>
            </a:br>
            <a:r>
              <a:rPr lang="en-GB"/>
              <a:t>TO DATA STORYTELLING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2" name="Shape 2882"/>
        <p:cNvGrpSpPr/>
        <p:nvPr/>
      </p:nvGrpSpPr>
      <p:grpSpPr>
        <a:xfrm>
          <a:off x="0" y="0"/>
          <a:ext cx="0" cy="0"/>
          <a:chOff x="0" y="0"/>
          <a:chExt cx="0" cy="0"/>
        </a:xfrm>
      </p:grpSpPr>
      <p:sp>
        <p:nvSpPr>
          <p:cNvPr id="2883" name="Google Shape;2883;g150bdce4cc7_0_1175"/>
          <p:cNvSpPr txBox="1"/>
          <p:nvPr>
            <p:ph idx="4294967295" type="subTitle"/>
          </p:nvPr>
        </p:nvSpPr>
        <p:spPr>
          <a:xfrm>
            <a:off x="1653750" y="1974300"/>
            <a:ext cx="5836500" cy="1194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800"/>
              <a:buFont typeface="Saira"/>
              <a:buNone/>
            </a:pPr>
            <a:r>
              <a:rPr b="1" i="0" lang="en-GB" sz="3000" u="none" cap="none" strike="noStrike">
                <a:solidFill>
                  <a:schemeClr val="dk2"/>
                </a:solidFill>
                <a:latin typeface="Saira"/>
                <a:ea typeface="Saira"/>
                <a:cs typeface="Saira"/>
                <a:sym typeface="Saira"/>
              </a:rPr>
              <a:t>WHAT MAKES A GREAT </a:t>
            </a:r>
            <a:r>
              <a:rPr b="1" i="0" lang="en-GB" sz="3000" u="none" cap="none" strike="noStrike">
                <a:solidFill>
                  <a:schemeClr val="accent1"/>
                </a:solidFill>
                <a:latin typeface="Saira"/>
                <a:ea typeface="Saira"/>
                <a:cs typeface="Saira"/>
                <a:sym typeface="Saira"/>
              </a:rPr>
              <a:t>STORY</a:t>
            </a:r>
            <a:r>
              <a:rPr b="1" i="0" lang="en-GB" sz="3000" u="none" cap="none" strike="noStrike">
                <a:solidFill>
                  <a:schemeClr val="dk2"/>
                </a:solidFill>
                <a:latin typeface="Saira"/>
                <a:ea typeface="Saira"/>
                <a:cs typeface="Saira"/>
                <a:sym typeface="Saira"/>
              </a:rPr>
              <a:t>?</a:t>
            </a:r>
            <a:endParaRPr b="1" i="0" sz="3000" u="none" cap="none" strike="noStrike">
              <a:solidFill>
                <a:schemeClr val="dk2"/>
              </a:solidFill>
              <a:latin typeface="Saira"/>
              <a:ea typeface="Saira"/>
              <a:cs typeface="Saira"/>
              <a:sym typeface="Saira"/>
            </a:endParaRPr>
          </a:p>
        </p:txBody>
      </p:sp>
      <p:sp>
        <p:nvSpPr>
          <p:cNvPr id="2884" name="Google Shape;2884;g150bdce4cc7_0_1175"/>
          <p:cNvSpPr txBox="1"/>
          <p:nvPr/>
        </p:nvSpPr>
        <p:spPr>
          <a:xfrm>
            <a:off x="973825" y="1237700"/>
            <a:ext cx="1145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EVOKES EMOTIONS</a:t>
            </a:r>
            <a:endParaRPr b="0" i="0" sz="1400" u="none" cap="none" strike="noStrike">
              <a:solidFill>
                <a:srgbClr val="000000"/>
              </a:solidFill>
              <a:latin typeface="Saira"/>
              <a:ea typeface="Saira"/>
              <a:cs typeface="Saira"/>
              <a:sym typeface="Saira"/>
            </a:endParaRPr>
          </a:p>
        </p:txBody>
      </p:sp>
      <p:sp>
        <p:nvSpPr>
          <p:cNvPr id="2885" name="Google Shape;2885;g150bdce4cc7_0_1175"/>
          <p:cNvSpPr txBox="1"/>
          <p:nvPr/>
        </p:nvSpPr>
        <p:spPr>
          <a:xfrm>
            <a:off x="1756850" y="3933925"/>
            <a:ext cx="123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Saira"/>
                <a:ea typeface="Saira"/>
                <a:cs typeface="Saira"/>
                <a:sym typeface="Saira"/>
              </a:rPr>
              <a:t>THE ENDING</a:t>
            </a:r>
            <a:endParaRPr b="0" i="0" sz="1400" u="none" cap="none" strike="noStrike">
              <a:solidFill>
                <a:schemeClr val="dk1"/>
              </a:solidFill>
              <a:latin typeface="Saira"/>
              <a:ea typeface="Saira"/>
              <a:cs typeface="Saira"/>
              <a:sym typeface="Saira"/>
            </a:endParaRPr>
          </a:p>
        </p:txBody>
      </p:sp>
      <p:sp>
        <p:nvSpPr>
          <p:cNvPr id="2886" name="Google Shape;2886;g150bdce4cc7_0_1175"/>
          <p:cNvSpPr txBox="1"/>
          <p:nvPr/>
        </p:nvSpPr>
        <p:spPr>
          <a:xfrm>
            <a:off x="3726500" y="530425"/>
            <a:ext cx="1829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Saira"/>
                <a:ea typeface="Saira"/>
                <a:cs typeface="Saira"/>
                <a:sym typeface="Saira"/>
              </a:rPr>
              <a:t>THE JOURNEY</a:t>
            </a:r>
            <a:endParaRPr b="0" i="0" sz="1400" u="none" cap="none" strike="noStrike">
              <a:solidFill>
                <a:schemeClr val="dk1"/>
              </a:solidFill>
              <a:latin typeface="Saira"/>
              <a:ea typeface="Saira"/>
              <a:cs typeface="Saira"/>
              <a:sym typeface="Saira"/>
            </a:endParaRPr>
          </a:p>
        </p:txBody>
      </p:sp>
      <p:sp>
        <p:nvSpPr>
          <p:cNvPr id="2887" name="Google Shape;2887;g150bdce4cc7_0_1175"/>
          <p:cNvSpPr txBox="1"/>
          <p:nvPr/>
        </p:nvSpPr>
        <p:spPr>
          <a:xfrm>
            <a:off x="5685375" y="3382825"/>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Saira"/>
                <a:ea typeface="Saira"/>
                <a:cs typeface="Saira"/>
                <a:sym typeface="Saira"/>
              </a:rPr>
              <a:t>CHARACTER DEVELOPMENT</a:t>
            </a:r>
            <a:endParaRPr b="0" i="0" sz="1400" u="none" cap="none" strike="noStrike">
              <a:solidFill>
                <a:schemeClr val="dk1"/>
              </a:solidFill>
              <a:latin typeface="Saira"/>
              <a:ea typeface="Saira"/>
              <a:cs typeface="Saira"/>
              <a:sym typeface="Saira"/>
            </a:endParaRPr>
          </a:p>
        </p:txBody>
      </p:sp>
      <p:sp>
        <p:nvSpPr>
          <p:cNvPr id="2888" name="Google Shape;2888;g150bdce4cc7_0_1175"/>
          <p:cNvSpPr txBox="1"/>
          <p:nvPr/>
        </p:nvSpPr>
        <p:spPr>
          <a:xfrm>
            <a:off x="6739300" y="1297950"/>
            <a:ext cx="1898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Saira"/>
                <a:ea typeface="Saira"/>
                <a:cs typeface="Saira"/>
                <a:sym typeface="Saira"/>
              </a:rPr>
              <a:t>LIFE LESSONS</a:t>
            </a:r>
            <a:endParaRPr b="0" i="0" sz="1400" u="none" cap="none" strike="noStrike">
              <a:solidFill>
                <a:schemeClr val="dk1"/>
              </a:solidFill>
              <a:latin typeface="Saira"/>
              <a:ea typeface="Saira"/>
              <a:cs typeface="Saira"/>
              <a:sym typeface="Sai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2" name="Shape 2892"/>
        <p:cNvGrpSpPr/>
        <p:nvPr/>
      </p:nvGrpSpPr>
      <p:grpSpPr>
        <a:xfrm>
          <a:off x="0" y="0"/>
          <a:ext cx="0" cy="0"/>
          <a:chOff x="0" y="0"/>
          <a:chExt cx="0" cy="0"/>
        </a:xfrm>
      </p:grpSpPr>
      <p:sp>
        <p:nvSpPr>
          <p:cNvPr id="2893" name="Google Shape;2893;g150c7fea5c1_0_592"/>
          <p:cNvSpPr txBox="1"/>
          <p:nvPr>
            <p:ph idx="4294967295" type="subTitle"/>
          </p:nvPr>
        </p:nvSpPr>
        <p:spPr>
          <a:xfrm>
            <a:off x="1653750" y="1974300"/>
            <a:ext cx="5836500" cy="1194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800"/>
              <a:buFont typeface="Saira"/>
              <a:buNone/>
            </a:pPr>
            <a:r>
              <a:rPr b="1" i="0" lang="en-GB" sz="3000" u="none" cap="none" strike="noStrike">
                <a:solidFill>
                  <a:schemeClr val="dk2"/>
                </a:solidFill>
                <a:latin typeface="Saira"/>
                <a:ea typeface="Saira"/>
                <a:cs typeface="Saira"/>
                <a:sym typeface="Saira"/>
              </a:rPr>
              <a:t>WHAT MAKES A GREAT </a:t>
            </a:r>
            <a:endParaRPr b="1" i="0" sz="3000" u="none" cap="none" strike="noStrike">
              <a:solidFill>
                <a:schemeClr val="dk2"/>
              </a:solidFill>
              <a:latin typeface="Saira"/>
              <a:ea typeface="Saira"/>
              <a:cs typeface="Saira"/>
              <a:sym typeface="Saira"/>
            </a:endParaRPr>
          </a:p>
          <a:p>
            <a:pPr indent="0" lvl="0" marL="0" marR="0" rtl="0" algn="ctr">
              <a:lnSpc>
                <a:spcPct val="115000"/>
              </a:lnSpc>
              <a:spcBef>
                <a:spcPts val="0"/>
              </a:spcBef>
              <a:spcAft>
                <a:spcPts val="0"/>
              </a:spcAft>
              <a:buClr>
                <a:schemeClr val="dk2"/>
              </a:buClr>
              <a:buSzPts val="1800"/>
              <a:buFont typeface="Saira"/>
              <a:buNone/>
            </a:pPr>
            <a:r>
              <a:rPr b="1" i="0" lang="en-GB" sz="3000" u="none" cap="none" strike="noStrike">
                <a:solidFill>
                  <a:schemeClr val="accent1"/>
                </a:solidFill>
                <a:latin typeface="Saira"/>
                <a:ea typeface="Saira"/>
                <a:cs typeface="Saira"/>
                <a:sym typeface="Saira"/>
              </a:rPr>
              <a:t>DATA STORY</a:t>
            </a:r>
            <a:r>
              <a:rPr b="1" i="0" lang="en-GB" sz="3000" u="none" cap="none" strike="noStrike">
                <a:solidFill>
                  <a:schemeClr val="dk2"/>
                </a:solidFill>
                <a:latin typeface="Saira"/>
                <a:ea typeface="Saira"/>
                <a:cs typeface="Saira"/>
                <a:sym typeface="Saira"/>
              </a:rPr>
              <a:t>?</a:t>
            </a:r>
            <a:endParaRPr b="1" i="0" sz="3000" u="none" cap="none" strike="noStrike">
              <a:solidFill>
                <a:schemeClr val="dk2"/>
              </a:solidFill>
              <a:latin typeface="Saira"/>
              <a:ea typeface="Saira"/>
              <a:cs typeface="Saira"/>
              <a:sym typeface="Saira"/>
            </a:endParaRPr>
          </a:p>
        </p:txBody>
      </p:sp>
      <p:sp>
        <p:nvSpPr>
          <p:cNvPr id="2894" name="Google Shape;2894;g150c7fea5c1_0_592"/>
          <p:cNvSpPr txBox="1"/>
          <p:nvPr/>
        </p:nvSpPr>
        <p:spPr>
          <a:xfrm>
            <a:off x="1255650" y="3169200"/>
            <a:ext cx="6632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All succeeding slides were derived from </a:t>
            </a:r>
            <a:r>
              <a:rPr b="1" i="0" lang="en-GB" sz="1400" u="none" cap="none" strike="noStrike">
                <a:solidFill>
                  <a:srgbClr val="BFBF58"/>
                </a:solidFill>
                <a:latin typeface="Saira"/>
                <a:ea typeface="Saira"/>
                <a:cs typeface="Saira"/>
                <a:sym typeface="Saira"/>
              </a:rPr>
              <a:t>Storytelling with Data</a:t>
            </a:r>
            <a:r>
              <a:rPr b="0" i="0" lang="en-GB" sz="1400" u="none" cap="none" strike="noStrike">
                <a:solidFill>
                  <a:srgbClr val="000000"/>
                </a:solidFill>
                <a:latin typeface="Saira"/>
                <a:ea typeface="Saira"/>
                <a:cs typeface="Saira"/>
                <a:sym typeface="Saira"/>
              </a:rPr>
              <a:t> by </a:t>
            </a:r>
            <a:r>
              <a:rPr b="1" i="0" lang="en-GB" sz="1400" u="none" cap="none" strike="noStrike">
                <a:solidFill>
                  <a:srgbClr val="BFBF58"/>
                </a:solidFill>
                <a:latin typeface="Saira"/>
                <a:ea typeface="Saira"/>
                <a:cs typeface="Saira"/>
                <a:sym typeface="Saira"/>
              </a:rPr>
              <a:t>Cole Knaflic</a:t>
            </a:r>
            <a:r>
              <a:rPr b="0" i="0" lang="en-GB" sz="1400" u="none" cap="none" strike="noStrike">
                <a:solidFill>
                  <a:srgbClr val="000000"/>
                </a:solidFill>
                <a:latin typeface="Saira"/>
                <a:ea typeface="Saira"/>
                <a:cs typeface="Saira"/>
                <a:sym typeface="Saira"/>
              </a:rPr>
              <a:t>.</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theme/theme1.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